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2"/>
  </p:notesMasterIdLst>
  <p:sldIdLst>
    <p:sldId id="256" r:id="rId2"/>
    <p:sldId id="1258" r:id="rId3"/>
    <p:sldId id="262" r:id="rId4"/>
    <p:sldId id="1254" r:id="rId5"/>
    <p:sldId id="1255" r:id="rId6"/>
    <p:sldId id="1256" r:id="rId7"/>
    <p:sldId id="1257" r:id="rId8"/>
    <p:sldId id="1259" r:id="rId9"/>
    <p:sldId id="1241" r:id="rId10"/>
    <p:sldId id="1242" r:id="rId11"/>
    <p:sldId id="1243" r:id="rId12"/>
    <p:sldId id="1266" r:id="rId13"/>
    <p:sldId id="271" r:id="rId14"/>
    <p:sldId id="1244" r:id="rId15"/>
    <p:sldId id="1237" r:id="rId16"/>
    <p:sldId id="1265" r:id="rId17"/>
    <p:sldId id="1262" r:id="rId18"/>
    <p:sldId id="1239" r:id="rId19"/>
    <p:sldId id="286" r:id="rId20"/>
    <p:sldId id="289" r:id="rId21"/>
    <p:sldId id="261" r:id="rId22"/>
    <p:sldId id="260" r:id="rId23"/>
    <p:sldId id="257" r:id="rId24"/>
    <p:sldId id="258" r:id="rId25"/>
    <p:sldId id="298" r:id="rId26"/>
    <p:sldId id="263" r:id="rId27"/>
    <p:sldId id="1251" r:id="rId28"/>
    <p:sldId id="295" r:id="rId29"/>
    <p:sldId id="296" r:id="rId30"/>
    <p:sldId id="264" r:id="rId31"/>
    <p:sldId id="265" r:id="rId32"/>
    <p:sldId id="266" r:id="rId33"/>
    <p:sldId id="1245" r:id="rId34"/>
    <p:sldId id="355" r:id="rId35"/>
    <p:sldId id="1252" r:id="rId36"/>
    <p:sldId id="1253" r:id="rId37"/>
    <p:sldId id="269" r:id="rId38"/>
    <p:sldId id="270" r:id="rId39"/>
    <p:sldId id="1235" r:id="rId40"/>
    <p:sldId id="1232" r:id="rId41"/>
    <p:sldId id="1233" r:id="rId42"/>
    <p:sldId id="268" r:id="rId43"/>
    <p:sldId id="267" r:id="rId44"/>
    <p:sldId id="1260" r:id="rId45"/>
    <p:sldId id="274" r:id="rId46"/>
    <p:sldId id="273" r:id="rId47"/>
    <p:sldId id="275" r:id="rId48"/>
    <p:sldId id="276" r:id="rId49"/>
    <p:sldId id="297" r:id="rId50"/>
    <p:sldId id="1263" r:id="rId51"/>
    <p:sldId id="1264" r:id="rId52"/>
    <p:sldId id="277" r:id="rId53"/>
    <p:sldId id="278" r:id="rId54"/>
    <p:sldId id="279" r:id="rId55"/>
    <p:sldId id="1240" r:id="rId56"/>
    <p:sldId id="284" r:id="rId57"/>
    <p:sldId id="285" r:id="rId58"/>
    <p:sldId id="280" r:id="rId59"/>
    <p:sldId id="1236" r:id="rId60"/>
    <p:sldId id="1238" r:id="rId61"/>
    <p:sldId id="281" r:id="rId62"/>
    <p:sldId id="282" r:id="rId63"/>
    <p:sldId id="283" r:id="rId64"/>
    <p:sldId id="287" r:id="rId65"/>
    <p:sldId id="288" r:id="rId66"/>
    <p:sldId id="290" r:id="rId67"/>
    <p:sldId id="291" r:id="rId68"/>
    <p:sldId id="292" r:id="rId69"/>
    <p:sldId id="293" r:id="rId70"/>
    <p:sldId id="272" r:id="rId71"/>
    <p:sldId id="1184" r:id="rId72"/>
    <p:sldId id="1185" r:id="rId73"/>
    <p:sldId id="1186" r:id="rId74"/>
    <p:sldId id="1187" r:id="rId75"/>
    <p:sldId id="1188" r:id="rId76"/>
    <p:sldId id="1189" r:id="rId77"/>
    <p:sldId id="1231" r:id="rId78"/>
    <p:sldId id="1191" r:id="rId79"/>
    <p:sldId id="1190" r:id="rId80"/>
    <p:sldId id="1217"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833DE4-6397-4759-A8B1-DB5F6204EC27}" v="840" dt="2020-01-15T18:38:21.7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85" autoAdjust="0"/>
    <p:restoredTop sz="95182" autoAdjust="0"/>
  </p:normalViewPr>
  <p:slideViewPr>
    <p:cSldViewPr snapToGrid="0">
      <p:cViewPr varScale="1">
        <p:scale>
          <a:sx n="108" d="100"/>
          <a:sy n="108" d="100"/>
        </p:scale>
        <p:origin x="654" y="114"/>
      </p:cViewPr>
      <p:guideLst/>
    </p:cSldViewPr>
  </p:slideViewPr>
  <p:outlineViewPr>
    <p:cViewPr>
      <p:scale>
        <a:sx n="33" d="100"/>
        <a:sy n="33" d="100"/>
      </p:scale>
      <p:origin x="0" y="-1472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AED9D6-361E-4C15-A469-5C15195E4265}" type="doc">
      <dgm:prSet loTypeId="urn:microsoft.com/office/officeart/2005/8/layout/pyramid3" loCatId="pyramid" qsTypeId="urn:microsoft.com/office/officeart/2005/8/quickstyle/3d1" qsCatId="3D" csTypeId="urn:microsoft.com/office/officeart/2005/8/colors/accent1_2" csCatId="accent1" phldr="1"/>
      <dgm:spPr/>
    </dgm:pt>
    <dgm:pt modelId="{AD4AC62B-F3BE-4F6A-B26A-6306637C5D98}">
      <dgm:prSet phldrT="[Text]"/>
      <dgm:spPr/>
      <dgm:t>
        <a:bodyPr/>
        <a:lstStyle/>
        <a:p>
          <a:r>
            <a:rPr lang="en-US" dirty="0"/>
            <a:t>Identity</a:t>
          </a:r>
        </a:p>
      </dgm:t>
    </dgm:pt>
    <dgm:pt modelId="{89000C8D-4B3A-42C3-8CD9-2A5665CCDAE0}" type="parTrans" cxnId="{BCEF25E4-72C2-45C4-9BFE-B61217607E8D}">
      <dgm:prSet/>
      <dgm:spPr/>
      <dgm:t>
        <a:bodyPr/>
        <a:lstStyle/>
        <a:p>
          <a:endParaRPr lang="en-US"/>
        </a:p>
      </dgm:t>
    </dgm:pt>
    <dgm:pt modelId="{67D357FD-2DD0-44F5-8A0F-93745EFDF7F2}" type="sibTrans" cxnId="{BCEF25E4-72C2-45C4-9BFE-B61217607E8D}">
      <dgm:prSet/>
      <dgm:spPr/>
      <dgm:t>
        <a:bodyPr/>
        <a:lstStyle/>
        <a:p>
          <a:endParaRPr lang="en-US"/>
        </a:p>
      </dgm:t>
    </dgm:pt>
    <dgm:pt modelId="{6F6F5D6A-D627-4009-AE90-B6EE325F186C}">
      <dgm:prSet phldrT="[Text]"/>
      <dgm:spPr/>
      <dgm:t>
        <a:bodyPr/>
        <a:lstStyle/>
        <a:p>
          <a:r>
            <a:rPr lang="en-US" dirty="0"/>
            <a:t>Opinions</a:t>
          </a:r>
        </a:p>
      </dgm:t>
    </dgm:pt>
    <dgm:pt modelId="{CE9B68BE-3137-44BD-9C11-5CEA861C1E25}" type="parTrans" cxnId="{D1ED5818-BDB1-446B-B4AB-AB245648E980}">
      <dgm:prSet/>
      <dgm:spPr/>
      <dgm:t>
        <a:bodyPr/>
        <a:lstStyle/>
        <a:p>
          <a:endParaRPr lang="en-US"/>
        </a:p>
      </dgm:t>
    </dgm:pt>
    <dgm:pt modelId="{E23DAF8A-1569-451C-A35F-1A20DEE6FB05}" type="sibTrans" cxnId="{D1ED5818-BDB1-446B-B4AB-AB245648E980}">
      <dgm:prSet/>
      <dgm:spPr/>
      <dgm:t>
        <a:bodyPr/>
        <a:lstStyle/>
        <a:p>
          <a:endParaRPr lang="en-US"/>
        </a:p>
      </dgm:t>
    </dgm:pt>
    <dgm:pt modelId="{E8625503-B7B5-491D-AC8F-9403F1DAA516}">
      <dgm:prSet phldrT="[Text]"/>
      <dgm:spPr/>
      <dgm:t>
        <a:bodyPr/>
        <a:lstStyle/>
        <a:p>
          <a:r>
            <a:rPr lang="en-US" dirty="0"/>
            <a:t>Feelings</a:t>
          </a:r>
        </a:p>
      </dgm:t>
    </dgm:pt>
    <dgm:pt modelId="{E7A61D26-DF15-49F4-8B2F-6722881CE151}" type="parTrans" cxnId="{3EFBA6F4-853E-4799-9247-AD2AA0E5E6FA}">
      <dgm:prSet/>
      <dgm:spPr/>
      <dgm:t>
        <a:bodyPr/>
        <a:lstStyle/>
        <a:p>
          <a:endParaRPr lang="en-US"/>
        </a:p>
      </dgm:t>
    </dgm:pt>
    <dgm:pt modelId="{49AEA4D1-FFFD-463D-B9E9-112A7F4EBF0A}" type="sibTrans" cxnId="{3EFBA6F4-853E-4799-9247-AD2AA0E5E6FA}">
      <dgm:prSet/>
      <dgm:spPr/>
      <dgm:t>
        <a:bodyPr/>
        <a:lstStyle/>
        <a:p>
          <a:endParaRPr lang="en-US"/>
        </a:p>
      </dgm:t>
    </dgm:pt>
    <dgm:pt modelId="{89FCEE13-22B1-487A-AADB-C2CCB729C67F}">
      <dgm:prSet phldrT="[Text]"/>
      <dgm:spPr/>
      <dgm:t>
        <a:bodyPr/>
        <a:lstStyle/>
        <a:p>
          <a:r>
            <a:rPr lang="en-US" dirty="0"/>
            <a:t>Performance</a:t>
          </a:r>
        </a:p>
      </dgm:t>
    </dgm:pt>
    <dgm:pt modelId="{91262EA9-8FEA-4C86-A7B8-EB6D63322A71}" type="parTrans" cxnId="{6FD5CD77-DAA8-42D4-897E-F5D31B517151}">
      <dgm:prSet/>
      <dgm:spPr/>
      <dgm:t>
        <a:bodyPr/>
        <a:lstStyle/>
        <a:p>
          <a:endParaRPr lang="en-US"/>
        </a:p>
      </dgm:t>
    </dgm:pt>
    <dgm:pt modelId="{93FBB074-21CB-4DA4-B663-F180AF41A5C1}" type="sibTrans" cxnId="{6FD5CD77-DAA8-42D4-897E-F5D31B517151}">
      <dgm:prSet/>
      <dgm:spPr/>
      <dgm:t>
        <a:bodyPr/>
        <a:lstStyle/>
        <a:p>
          <a:endParaRPr lang="en-US"/>
        </a:p>
      </dgm:t>
    </dgm:pt>
    <dgm:pt modelId="{D069C7E0-80E9-4491-BCD4-CE78C56ED7A2}" type="pres">
      <dgm:prSet presAssocID="{F4AED9D6-361E-4C15-A469-5C15195E4265}" presName="Name0" presStyleCnt="0">
        <dgm:presLayoutVars>
          <dgm:dir/>
          <dgm:animLvl val="lvl"/>
          <dgm:resizeHandles val="exact"/>
        </dgm:presLayoutVars>
      </dgm:prSet>
      <dgm:spPr/>
    </dgm:pt>
    <dgm:pt modelId="{319EECAD-7EC0-42E7-930A-1CD1051E6FF6}" type="pres">
      <dgm:prSet presAssocID="{AD4AC62B-F3BE-4F6A-B26A-6306637C5D98}" presName="Name8" presStyleCnt="0"/>
      <dgm:spPr/>
    </dgm:pt>
    <dgm:pt modelId="{D49DB758-7B5B-42C3-9FDD-044134749505}" type="pres">
      <dgm:prSet presAssocID="{AD4AC62B-F3BE-4F6A-B26A-6306637C5D98}" presName="level" presStyleLbl="node1" presStyleIdx="0" presStyleCnt="4">
        <dgm:presLayoutVars>
          <dgm:chMax val="1"/>
          <dgm:bulletEnabled val="1"/>
        </dgm:presLayoutVars>
      </dgm:prSet>
      <dgm:spPr/>
    </dgm:pt>
    <dgm:pt modelId="{C5163E2F-AA3C-42B5-91CB-CD8DB327698F}" type="pres">
      <dgm:prSet presAssocID="{AD4AC62B-F3BE-4F6A-B26A-6306637C5D98}" presName="levelTx" presStyleLbl="revTx" presStyleIdx="0" presStyleCnt="0">
        <dgm:presLayoutVars>
          <dgm:chMax val="1"/>
          <dgm:bulletEnabled val="1"/>
        </dgm:presLayoutVars>
      </dgm:prSet>
      <dgm:spPr/>
    </dgm:pt>
    <dgm:pt modelId="{BB575A38-1C94-4605-B719-81949611128C}" type="pres">
      <dgm:prSet presAssocID="{89FCEE13-22B1-487A-AADB-C2CCB729C67F}" presName="Name8" presStyleCnt="0"/>
      <dgm:spPr/>
    </dgm:pt>
    <dgm:pt modelId="{6E7F1EC6-AE0C-41D0-9A64-18F235E49762}" type="pres">
      <dgm:prSet presAssocID="{89FCEE13-22B1-487A-AADB-C2CCB729C67F}" presName="level" presStyleLbl="node1" presStyleIdx="1" presStyleCnt="4">
        <dgm:presLayoutVars>
          <dgm:chMax val="1"/>
          <dgm:bulletEnabled val="1"/>
        </dgm:presLayoutVars>
      </dgm:prSet>
      <dgm:spPr/>
    </dgm:pt>
    <dgm:pt modelId="{5AF8824C-2260-499D-81B3-D8B75EDB6134}" type="pres">
      <dgm:prSet presAssocID="{89FCEE13-22B1-487A-AADB-C2CCB729C67F}" presName="levelTx" presStyleLbl="revTx" presStyleIdx="0" presStyleCnt="0">
        <dgm:presLayoutVars>
          <dgm:chMax val="1"/>
          <dgm:bulletEnabled val="1"/>
        </dgm:presLayoutVars>
      </dgm:prSet>
      <dgm:spPr/>
    </dgm:pt>
    <dgm:pt modelId="{437E8479-BE20-4D41-9061-7631A2FCC655}" type="pres">
      <dgm:prSet presAssocID="{6F6F5D6A-D627-4009-AE90-B6EE325F186C}" presName="Name8" presStyleCnt="0"/>
      <dgm:spPr/>
    </dgm:pt>
    <dgm:pt modelId="{8FDDECC6-973C-4B8D-A80A-2A7FAE143615}" type="pres">
      <dgm:prSet presAssocID="{6F6F5D6A-D627-4009-AE90-B6EE325F186C}" presName="level" presStyleLbl="node1" presStyleIdx="2" presStyleCnt="4">
        <dgm:presLayoutVars>
          <dgm:chMax val="1"/>
          <dgm:bulletEnabled val="1"/>
        </dgm:presLayoutVars>
      </dgm:prSet>
      <dgm:spPr/>
    </dgm:pt>
    <dgm:pt modelId="{DF5FC0D0-74DA-46D5-B6CA-3FFA4BCD3BB7}" type="pres">
      <dgm:prSet presAssocID="{6F6F5D6A-D627-4009-AE90-B6EE325F186C}" presName="levelTx" presStyleLbl="revTx" presStyleIdx="0" presStyleCnt="0">
        <dgm:presLayoutVars>
          <dgm:chMax val="1"/>
          <dgm:bulletEnabled val="1"/>
        </dgm:presLayoutVars>
      </dgm:prSet>
      <dgm:spPr/>
    </dgm:pt>
    <dgm:pt modelId="{6FD0F9CE-D4BC-43FB-AC19-4238774B683A}" type="pres">
      <dgm:prSet presAssocID="{E8625503-B7B5-491D-AC8F-9403F1DAA516}" presName="Name8" presStyleCnt="0"/>
      <dgm:spPr/>
    </dgm:pt>
    <dgm:pt modelId="{633CC231-978F-420A-BE3D-5F49377851CD}" type="pres">
      <dgm:prSet presAssocID="{E8625503-B7B5-491D-AC8F-9403F1DAA516}" presName="level" presStyleLbl="node1" presStyleIdx="3" presStyleCnt="4">
        <dgm:presLayoutVars>
          <dgm:chMax val="1"/>
          <dgm:bulletEnabled val="1"/>
        </dgm:presLayoutVars>
      </dgm:prSet>
      <dgm:spPr/>
    </dgm:pt>
    <dgm:pt modelId="{5CAA5E7A-65EE-42FD-97EF-7556F343D862}" type="pres">
      <dgm:prSet presAssocID="{E8625503-B7B5-491D-AC8F-9403F1DAA516}" presName="levelTx" presStyleLbl="revTx" presStyleIdx="0" presStyleCnt="0">
        <dgm:presLayoutVars>
          <dgm:chMax val="1"/>
          <dgm:bulletEnabled val="1"/>
        </dgm:presLayoutVars>
      </dgm:prSet>
      <dgm:spPr/>
    </dgm:pt>
  </dgm:ptLst>
  <dgm:cxnLst>
    <dgm:cxn modelId="{08CB4C06-6238-47E2-BE8F-419347900F76}" type="presOf" srcId="{F4AED9D6-361E-4C15-A469-5C15195E4265}" destId="{D069C7E0-80E9-4491-BCD4-CE78C56ED7A2}" srcOrd="0" destOrd="0" presId="urn:microsoft.com/office/officeart/2005/8/layout/pyramid3"/>
    <dgm:cxn modelId="{D1ED5818-BDB1-446B-B4AB-AB245648E980}" srcId="{F4AED9D6-361E-4C15-A469-5C15195E4265}" destId="{6F6F5D6A-D627-4009-AE90-B6EE325F186C}" srcOrd="2" destOrd="0" parTransId="{CE9B68BE-3137-44BD-9C11-5CEA861C1E25}" sibTransId="{E23DAF8A-1569-451C-A35F-1A20DEE6FB05}"/>
    <dgm:cxn modelId="{C21B371B-C6A9-4E9D-B2DF-4F494C17E00F}" type="presOf" srcId="{AD4AC62B-F3BE-4F6A-B26A-6306637C5D98}" destId="{D49DB758-7B5B-42C3-9FDD-044134749505}" srcOrd="0" destOrd="0" presId="urn:microsoft.com/office/officeart/2005/8/layout/pyramid3"/>
    <dgm:cxn modelId="{D3DF6141-629E-4432-B07D-0ED38A6B22B1}" type="presOf" srcId="{E8625503-B7B5-491D-AC8F-9403F1DAA516}" destId="{5CAA5E7A-65EE-42FD-97EF-7556F343D862}" srcOrd="1" destOrd="0" presId="urn:microsoft.com/office/officeart/2005/8/layout/pyramid3"/>
    <dgm:cxn modelId="{5A65EB43-8FB0-437B-8B8A-B17DD5370861}" type="presOf" srcId="{6F6F5D6A-D627-4009-AE90-B6EE325F186C}" destId="{DF5FC0D0-74DA-46D5-B6CA-3FFA4BCD3BB7}" srcOrd="1" destOrd="0" presId="urn:microsoft.com/office/officeart/2005/8/layout/pyramid3"/>
    <dgm:cxn modelId="{B67D9F6A-8966-4BC8-9B30-F05562F48010}" type="presOf" srcId="{E8625503-B7B5-491D-AC8F-9403F1DAA516}" destId="{633CC231-978F-420A-BE3D-5F49377851CD}" srcOrd="0" destOrd="0" presId="urn:microsoft.com/office/officeart/2005/8/layout/pyramid3"/>
    <dgm:cxn modelId="{6FD5CD77-DAA8-42D4-897E-F5D31B517151}" srcId="{F4AED9D6-361E-4C15-A469-5C15195E4265}" destId="{89FCEE13-22B1-487A-AADB-C2CCB729C67F}" srcOrd="1" destOrd="0" parTransId="{91262EA9-8FEA-4C86-A7B8-EB6D63322A71}" sibTransId="{93FBB074-21CB-4DA4-B663-F180AF41A5C1}"/>
    <dgm:cxn modelId="{F20B18AC-E355-4070-9C60-EBF778FB0B7C}" type="presOf" srcId="{89FCEE13-22B1-487A-AADB-C2CCB729C67F}" destId="{5AF8824C-2260-499D-81B3-D8B75EDB6134}" srcOrd="1" destOrd="0" presId="urn:microsoft.com/office/officeart/2005/8/layout/pyramid3"/>
    <dgm:cxn modelId="{75D36CCA-8CB9-433F-B3F4-7118D1BE1CBA}" type="presOf" srcId="{AD4AC62B-F3BE-4F6A-B26A-6306637C5D98}" destId="{C5163E2F-AA3C-42B5-91CB-CD8DB327698F}" srcOrd="1" destOrd="0" presId="urn:microsoft.com/office/officeart/2005/8/layout/pyramid3"/>
    <dgm:cxn modelId="{E0B926DA-27E7-406A-B294-816E849458B1}" type="presOf" srcId="{89FCEE13-22B1-487A-AADB-C2CCB729C67F}" destId="{6E7F1EC6-AE0C-41D0-9A64-18F235E49762}" srcOrd="0" destOrd="0" presId="urn:microsoft.com/office/officeart/2005/8/layout/pyramid3"/>
    <dgm:cxn modelId="{BCEF25E4-72C2-45C4-9BFE-B61217607E8D}" srcId="{F4AED9D6-361E-4C15-A469-5C15195E4265}" destId="{AD4AC62B-F3BE-4F6A-B26A-6306637C5D98}" srcOrd="0" destOrd="0" parTransId="{89000C8D-4B3A-42C3-8CD9-2A5665CCDAE0}" sibTransId="{67D357FD-2DD0-44F5-8A0F-93745EFDF7F2}"/>
    <dgm:cxn modelId="{B34B10E8-A3AA-4EB1-BCEC-32BCC777ABE7}" type="presOf" srcId="{6F6F5D6A-D627-4009-AE90-B6EE325F186C}" destId="{8FDDECC6-973C-4B8D-A80A-2A7FAE143615}" srcOrd="0" destOrd="0" presId="urn:microsoft.com/office/officeart/2005/8/layout/pyramid3"/>
    <dgm:cxn modelId="{3EFBA6F4-853E-4799-9247-AD2AA0E5E6FA}" srcId="{F4AED9D6-361E-4C15-A469-5C15195E4265}" destId="{E8625503-B7B5-491D-AC8F-9403F1DAA516}" srcOrd="3" destOrd="0" parTransId="{E7A61D26-DF15-49F4-8B2F-6722881CE151}" sibTransId="{49AEA4D1-FFFD-463D-B9E9-112A7F4EBF0A}"/>
    <dgm:cxn modelId="{F55809E0-1D7E-4234-9397-E1E84C1A6331}" type="presParOf" srcId="{D069C7E0-80E9-4491-BCD4-CE78C56ED7A2}" destId="{319EECAD-7EC0-42E7-930A-1CD1051E6FF6}" srcOrd="0" destOrd="0" presId="urn:microsoft.com/office/officeart/2005/8/layout/pyramid3"/>
    <dgm:cxn modelId="{4A08A299-A227-42B3-B79D-D4F19CA2B2DF}" type="presParOf" srcId="{319EECAD-7EC0-42E7-930A-1CD1051E6FF6}" destId="{D49DB758-7B5B-42C3-9FDD-044134749505}" srcOrd="0" destOrd="0" presId="urn:microsoft.com/office/officeart/2005/8/layout/pyramid3"/>
    <dgm:cxn modelId="{75F97E80-BBE6-414C-B1BE-FB2512ADC349}" type="presParOf" srcId="{319EECAD-7EC0-42E7-930A-1CD1051E6FF6}" destId="{C5163E2F-AA3C-42B5-91CB-CD8DB327698F}" srcOrd="1" destOrd="0" presId="urn:microsoft.com/office/officeart/2005/8/layout/pyramid3"/>
    <dgm:cxn modelId="{FE61BB2B-F600-41A8-9812-4D4EB15FA387}" type="presParOf" srcId="{D069C7E0-80E9-4491-BCD4-CE78C56ED7A2}" destId="{BB575A38-1C94-4605-B719-81949611128C}" srcOrd="1" destOrd="0" presId="urn:microsoft.com/office/officeart/2005/8/layout/pyramid3"/>
    <dgm:cxn modelId="{5E4CE43B-3040-4AC2-A2AC-3FCCF12CBC8A}" type="presParOf" srcId="{BB575A38-1C94-4605-B719-81949611128C}" destId="{6E7F1EC6-AE0C-41D0-9A64-18F235E49762}" srcOrd="0" destOrd="0" presId="urn:microsoft.com/office/officeart/2005/8/layout/pyramid3"/>
    <dgm:cxn modelId="{A8AAC2C6-5019-4A13-850D-D8FBAA675C7D}" type="presParOf" srcId="{BB575A38-1C94-4605-B719-81949611128C}" destId="{5AF8824C-2260-499D-81B3-D8B75EDB6134}" srcOrd="1" destOrd="0" presId="urn:microsoft.com/office/officeart/2005/8/layout/pyramid3"/>
    <dgm:cxn modelId="{A537479E-604B-471D-B354-EBFA1107F6CC}" type="presParOf" srcId="{D069C7E0-80E9-4491-BCD4-CE78C56ED7A2}" destId="{437E8479-BE20-4D41-9061-7631A2FCC655}" srcOrd="2" destOrd="0" presId="urn:microsoft.com/office/officeart/2005/8/layout/pyramid3"/>
    <dgm:cxn modelId="{DC3D7D0C-71BB-44D0-8089-5280E38EE61E}" type="presParOf" srcId="{437E8479-BE20-4D41-9061-7631A2FCC655}" destId="{8FDDECC6-973C-4B8D-A80A-2A7FAE143615}" srcOrd="0" destOrd="0" presId="urn:microsoft.com/office/officeart/2005/8/layout/pyramid3"/>
    <dgm:cxn modelId="{7D7F54EE-0480-4617-A768-CA59D2BF4F4C}" type="presParOf" srcId="{437E8479-BE20-4D41-9061-7631A2FCC655}" destId="{DF5FC0D0-74DA-46D5-B6CA-3FFA4BCD3BB7}" srcOrd="1" destOrd="0" presId="urn:microsoft.com/office/officeart/2005/8/layout/pyramid3"/>
    <dgm:cxn modelId="{3E8825D8-753C-4E65-80B0-DD936FE76AA9}" type="presParOf" srcId="{D069C7E0-80E9-4491-BCD4-CE78C56ED7A2}" destId="{6FD0F9CE-D4BC-43FB-AC19-4238774B683A}" srcOrd="3" destOrd="0" presId="urn:microsoft.com/office/officeart/2005/8/layout/pyramid3"/>
    <dgm:cxn modelId="{CD36342A-A624-4D7C-BBC0-31ED3623777D}" type="presParOf" srcId="{6FD0F9CE-D4BC-43FB-AC19-4238774B683A}" destId="{633CC231-978F-420A-BE3D-5F49377851CD}" srcOrd="0" destOrd="0" presId="urn:microsoft.com/office/officeart/2005/8/layout/pyramid3"/>
    <dgm:cxn modelId="{4661483C-682A-46AE-B9F2-6F3AD054710D}" type="presParOf" srcId="{6FD0F9CE-D4BC-43FB-AC19-4238774B683A}" destId="{5CAA5E7A-65EE-42FD-97EF-7556F343D862}"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AED9D6-361E-4C15-A469-5C15195E4265}" type="doc">
      <dgm:prSet loTypeId="urn:microsoft.com/office/officeart/2005/8/layout/pyramid1" loCatId="pyramid" qsTypeId="urn:microsoft.com/office/officeart/2005/8/quickstyle/3d1" qsCatId="3D" csTypeId="urn:microsoft.com/office/officeart/2005/8/colors/accent1_2" csCatId="accent1" phldr="1"/>
      <dgm:spPr/>
    </dgm:pt>
    <dgm:pt modelId="{AD4AC62B-F3BE-4F6A-B26A-6306637C5D98}">
      <dgm:prSet phldrT="[Text]" custT="1"/>
      <dgm:spPr/>
      <dgm:t>
        <a:bodyPr/>
        <a:lstStyle/>
        <a:p>
          <a:endParaRPr lang="en-US" sz="3200" dirty="0"/>
        </a:p>
        <a:p>
          <a:r>
            <a:rPr lang="en-US" sz="6500" baseline="0" dirty="0">
              <a:solidFill>
                <a:schemeClr val="tx2">
                  <a:lumMod val="20000"/>
                  <a:lumOff val="80000"/>
                </a:schemeClr>
              </a:solidFill>
              <a:effectLst>
                <a:outerShdw blurRad="50800" dist="38100" dir="2700000" algn="tl" rotWithShape="0">
                  <a:prstClr val="black">
                    <a:alpha val="40000"/>
                  </a:prstClr>
                </a:outerShdw>
              </a:effectLst>
            </a:rPr>
            <a:t>Gifts</a:t>
          </a:r>
        </a:p>
      </dgm:t>
    </dgm:pt>
    <dgm:pt modelId="{89000C8D-4B3A-42C3-8CD9-2A5665CCDAE0}" type="parTrans" cxnId="{BCEF25E4-72C2-45C4-9BFE-B61217607E8D}">
      <dgm:prSet/>
      <dgm:spPr/>
      <dgm:t>
        <a:bodyPr/>
        <a:lstStyle/>
        <a:p>
          <a:endParaRPr lang="en-US"/>
        </a:p>
      </dgm:t>
    </dgm:pt>
    <dgm:pt modelId="{67D357FD-2DD0-44F5-8A0F-93745EFDF7F2}" type="sibTrans" cxnId="{BCEF25E4-72C2-45C4-9BFE-B61217607E8D}">
      <dgm:prSet/>
      <dgm:spPr/>
      <dgm:t>
        <a:bodyPr/>
        <a:lstStyle/>
        <a:p>
          <a:endParaRPr lang="en-US"/>
        </a:p>
      </dgm:t>
    </dgm:pt>
    <dgm:pt modelId="{6F6F5D6A-D627-4009-AE90-B6EE325F186C}">
      <dgm:prSet phldrT="[Text]"/>
      <dgm:spPr/>
      <dgm:t>
        <a:bodyPr/>
        <a:lstStyle/>
        <a:p>
          <a:r>
            <a:rPr lang="en-US" dirty="0">
              <a:solidFill>
                <a:schemeClr val="tx2">
                  <a:lumMod val="20000"/>
                  <a:lumOff val="80000"/>
                </a:schemeClr>
              </a:solidFill>
              <a:effectLst>
                <a:outerShdw blurRad="50800" dist="38100" dir="2700000" algn="tl" rotWithShape="0">
                  <a:prstClr val="black">
                    <a:alpha val="40000"/>
                  </a:prstClr>
                </a:outerShdw>
              </a:effectLst>
            </a:rPr>
            <a:t>Identity</a:t>
          </a:r>
        </a:p>
      </dgm:t>
    </dgm:pt>
    <dgm:pt modelId="{CE9B68BE-3137-44BD-9C11-5CEA861C1E25}" type="parTrans" cxnId="{D1ED5818-BDB1-446B-B4AB-AB245648E980}">
      <dgm:prSet/>
      <dgm:spPr/>
      <dgm:t>
        <a:bodyPr/>
        <a:lstStyle/>
        <a:p>
          <a:endParaRPr lang="en-US"/>
        </a:p>
      </dgm:t>
    </dgm:pt>
    <dgm:pt modelId="{E23DAF8A-1569-451C-A35F-1A20DEE6FB05}" type="sibTrans" cxnId="{D1ED5818-BDB1-446B-B4AB-AB245648E980}">
      <dgm:prSet/>
      <dgm:spPr/>
      <dgm:t>
        <a:bodyPr/>
        <a:lstStyle/>
        <a:p>
          <a:endParaRPr lang="en-US"/>
        </a:p>
      </dgm:t>
    </dgm:pt>
    <dgm:pt modelId="{E8625503-B7B5-491D-AC8F-9403F1DAA516}">
      <dgm:prSet phldrT="[Text]"/>
      <dgm:spPr/>
      <dgm:t>
        <a:bodyPr/>
        <a:lstStyle/>
        <a:p>
          <a:r>
            <a:rPr lang="en-US" dirty="0">
              <a:solidFill>
                <a:schemeClr val="tx2">
                  <a:lumMod val="20000"/>
                  <a:lumOff val="80000"/>
                </a:schemeClr>
              </a:solidFill>
              <a:effectLst>
                <a:outerShdw blurRad="50800" dist="38100" dir="2700000" algn="tl" rotWithShape="0">
                  <a:prstClr val="black">
                    <a:alpha val="40000"/>
                  </a:prstClr>
                </a:outerShdw>
              </a:effectLst>
            </a:rPr>
            <a:t>Truth</a:t>
          </a:r>
        </a:p>
      </dgm:t>
    </dgm:pt>
    <dgm:pt modelId="{E7A61D26-DF15-49F4-8B2F-6722881CE151}" type="parTrans" cxnId="{3EFBA6F4-853E-4799-9247-AD2AA0E5E6FA}">
      <dgm:prSet/>
      <dgm:spPr/>
      <dgm:t>
        <a:bodyPr/>
        <a:lstStyle/>
        <a:p>
          <a:endParaRPr lang="en-US"/>
        </a:p>
      </dgm:t>
    </dgm:pt>
    <dgm:pt modelId="{49AEA4D1-FFFD-463D-B9E9-112A7F4EBF0A}" type="sibTrans" cxnId="{3EFBA6F4-853E-4799-9247-AD2AA0E5E6FA}">
      <dgm:prSet/>
      <dgm:spPr/>
      <dgm:t>
        <a:bodyPr/>
        <a:lstStyle/>
        <a:p>
          <a:endParaRPr lang="en-US"/>
        </a:p>
      </dgm:t>
    </dgm:pt>
    <dgm:pt modelId="{89FCEE13-22B1-487A-AADB-C2CCB729C67F}">
      <dgm:prSet phldrT="[Text]"/>
      <dgm:spPr/>
      <dgm:t>
        <a:bodyPr/>
        <a:lstStyle/>
        <a:p>
          <a:r>
            <a:rPr lang="en-US" dirty="0">
              <a:solidFill>
                <a:schemeClr val="tx2">
                  <a:lumMod val="20000"/>
                  <a:lumOff val="80000"/>
                </a:schemeClr>
              </a:solidFill>
              <a:effectLst>
                <a:outerShdw blurRad="50800" dist="38100" dir="2700000" algn="tl" rotWithShape="0">
                  <a:prstClr val="black">
                    <a:alpha val="40000"/>
                  </a:prstClr>
                </a:outerShdw>
              </a:effectLst>
            </a:rPr>
            <a:t>Purpose</a:t>
          </a:r>
        </a:p>
      </dgm:t>
    </dgm:pt>
    <dgm:pt modelId="{91262EA9-8FEA-4C86-A7B8-EB6D63322A71}" type="parTrans" cxnId="{6FD5CD77-DAA8-42D4-897E-F5D31B517151}">
      <dgm:prSet/>
      <dgm:spPr/>
      <dgm:t>
        <a:bodyPr/>
        <a:lstStyle/>
        <a:p>
          <a:endParaRPr lang="en-US"/>
        </a:p>
      </dgm:t>
    </dgm:pt>
    <dgm:pt modelId="{93FBB074-21CB-4DA4-B663-F180AF41A5C1}" type="sibTrans" cxnId="{6FD5CD77-DAA8-42D4-897E-F5D31B517151}">
      <dgm:prSet/>
      <dgm:spPr/>
      <dgm:t>
        <a:bodyPr/>
        <a:lstStyle/>
        <a:p>
          <a:endParaRPr lang="en-US"/>
        </a:p>
      </dgm:t>
    </dgm:pt>
    <dgm:pt modelId="{7D8BBEDD-47F7-49BE-868E-AF5FA5174251}" type="pres">
      <dgm:prSet presAssocID="{F4AED9D6-361E-4C15-A469-5C15195E4265}" presName="Name0" presStyleCnt="0">
        <dgm:presLayoutVars>
          <dgm:dir/>
          <dgm:animLvl val="lvl"/>
          <dgm:resizeHandles val="exact"/>
        </dgm:presLayoutVars>
      </dgm:prSet>
      <dgm:spPr/>
    </dgm:pt>
    <dgm:pt modelId="{2C38C4A5-3FA8-4A2A-B51C-BB6A9B6D8C1D}" type="pres">
      <dgm:prSet presAssocID="{AD4AC62B-F3BE-4F6A-B26A-6306637C5D98}" presName="Name8" presStyleCnt="0"/>
      <dgm:spPr/>
    </dgm:pt>
    <dgm:pt modelId="{CA8C6F17-07C8-47A9-A90E-AE203B13ED1E}" type="pres">
      <dgm:prSet presAssocID="{AD4AC62B-F3BE-4F6A-B26A-6306637C5D98}" presName="level" presStyleLbl="node1" presStyleIdx="0" presStyleCnt="4">
        <dgm:presLayoutVars>
          <dgm:chMax val="1"/>
          <dgm:bulletEnabled val="1"/>
        </dgm:presLayoutVars>
      </dgm:prSet>
      <dgm:spPr/>
    </dgm:pt>
    <dgm:pt modelId="{62184848-D739-411F-814F-28DEC92E477B}" type="pres">
      <dgm:prSet presAssocID="{AD4AC62B-F3BE-4F6A-B26A-6306637C5D98}" presName="levelTx" presStyleLbl="revTx" presStyleIdx="0" presStyleCnt="0">
        <dgm:presLayoutVars>
          <dgm:chMax val="1"/>
          <dgm:bulletEnabled val="1"/>
        </dgm:presLayoutVars>
      </dgm:prSet>
      <dgm:spPr/>
    </dgm:pt>
    <dgm:pt modelId="{05A75ABC-A897-4A74-A5EA-95A18AE12B9B}" type="pres">
      <dgm:prSet presAssocID="{89FCEE13-22B1-487A-AADB-C2CCB729C67F}" presName="Name8" presStyleCnt="0"/>
      <dgm:spPr/>
    </dgm:pt>
    <dgm:pt modelId="{4C80EEE4-E079-42BB-8435-F6A7375BF776}" type="pres">
      <dgm:prSet presAssocID="{89FCEE13-22B1-487A-AADB-C2CCB729C67F}" presName="level" presStyleLbl="node1" presStyleIdx="1" presStyleCnt="4">
        <dgm:presLayoutVars>
          <dgm:chMax val="1"/>
          <dgm:bulletEnabled val="1"/>
        </dgm:presLayoutVars>
      </dgm:prSet>
      <dgm:spPr/>
    </dgm:pt>
    <dgm:pt modelId="{D43F388F-169C-4F23-9A57-74D252A1644F}" type="pres">
      <dgm:prSet presAssocID="{89FCEE13-22B1-487A-AADB-C2CCB729C67F}" presName="levelTx" presStyleLbl="revTx" presStyleIdx="0" presStyleCnt="0">
        <dgm:presLayoutVars>
          <dgm:chMax val="1"/>
          <dgm:bulletEnabled val="1"/>
        </dgm:presLayoutVars>
      </dgm:prSet>
      <dgm:spPr/>
    </dgm:pt>
    <dgm:pt modelId="{AF44CDC4-1399-4A3D-A3E8-B88B2C619114}" type="pres">
      <dgm:prSet presAssocID="{6F6F5D6A-D627-4009-AE90-B6EE325F186C}" presName="Name8" presStyleCnt="0"/>
      <dgm:spPr/>
    </dgm:pt>
    <dgm:pt modelId="{FFF20D6B-1825-4F49-8D2A-515CCE9C0D56}" type="pres">
      <dgm:prSet presAssocID="{6F6F5D6A-D627-4009-AE90-B6EE325F186C}" presName="level" presStyleLbl="node1" presStyleIdx="2" presStyleCnt="4" custLinFactNeighborY="1321">
        <dgm:presLayoutVars>
          <dgm:chMax val="1"/>
          <dgm:bulletEnabled val="1"/>
        </dgm:presLayoutVars>
      </dgm:prSet>
      <dgm:spPr/>
    </dgm:pt>
    <dgm:pt modelId="{5BCB551B-926B-4F76-BD66-6E4C047EFF94}" type="pres">
      <dgm:prSet presAssocID="{6F6F5D6A-D627-4009-AE90-B6EE325F186C}" presName="levelTx" presStyleLbl="revTx" presStyleIdx="0" presStyleCnt="0">
        <dgm:presLayoutVars>
          <dgm:chMax val="1"/>
          <dgm:bulletEnabled val="1"/>
        </dgm:presLayoutVars>
      </dgm:prSet>
      <dgm:spPr/>
    </dgm:pt>
    <dgm:pt modelId="{6A98A532-A1E6-4299-BA49-130EB676E42D}" type="pres">
      <dgm:prSet presAssocID="{E8625503-B7B5-491D-AC8F-9403F1DAA516}" presName="Name8" presStyleCnt="0"/>
      <dgm:spPr/>
    </dgm:pt>
    <dgm:pt modelId="{7AD2F798-5B4B-4497-B6F2-EBD073884521}" type="pres">
      <dgm:prSet presAssocID="{E8625503-B7B5-491D-AC8F-9403F1DAA516}" presName="level" presStyleLbl="node1" presStyleIdx="3" presStyleCnt="4">
        <dgm:presLayoutVars>
          <dgm:chMax val="1"/>
          <dgm:bulletEnabled val="1"/>
        </dgm:presLayoutVars>
      </dgm:prSet>
      <dgm:spPr/>
    </dgm:pt>
    <dgm:pt modelId="{9F1AA61C-1710-4E21-8F44-89E0D93D99D1}" type="pres">
      <dgm:prSet presAssocID="{E8625503-B7B5-491D-AC8F-9403F1DAA516}" presName="levelTx" presStyleLbl="revTx" presStyleIdx="0" presStyleCnt="0">
        <dgm:presLayoutVars>
          <dgm:chMax val="1"/>
          <dgm:bulletEnabled val="1"/>
        </dgm:presLayoutVars>
      </dgm:prSet>
      <dgm:spPr/>
    </dgm:pt>
  </dgm:ptLst>
  <dgm:cxnLst>
    <dgm:cxn modelId="{D1ED5818-BDB1-446B-B4AB-AB245648E980}" srcId="{F4AED9D6-361E-4C15-A469-5C15195E4265}" destId="{6F6F5D6A-D627-4009-AE90-B6EE325F186C}" srcOrd="2" destOrd="0" parTransId="{CE9B68BE-3137-44BD-9C11-5CEA861C1E25}" sibTransId="{E23DAF8A-1569-451C-A35F-1A20DEE6FB05}"/>
    <dgm:cxn modelId="{6D388438-5EC7-47F8-8CBA-81D034AC05B8}" type="presOf" srcId="{AD4AC62B-F3BE-4F6A-B26A-6306637C5D98}" destId="{62184848-D739-411F-814F-28DEC92E477B}" srcOrd="1" destOrd="0" presId="urn:microsoft.com/office/officeart/2005/8/layout/pyramid1"/>
    <dgm:cxn modelId="{D7493C39-612E-439B-BF8D-8E3DFDD5D266}" type="presOf" srcId="{F4AED9D6-361E-4C15-A469-5C15195E4265}" destId="{7D8BBEDD-47F7-49BE-868E-AF5FA5174251}" srcOrd="0" destOrd="0" presId="urn:microsoft.com/office/officeart/2005/8/layout/pyramid1"/>
    <dgm:cxn modelId="{762AC25D-41D6-47B9-A9EB-D6FEAF43CBD1}" type="presOf" srcId="{6F6F5D6A-D627-4009-AE90-B6EE325F186C}" destId="{5BCB551B-926B-4F76-BD66-6E4C047EFF94}" srcOrd="1" destOrd="0" presId="urn:microsoft.com/office/officeart/2005/8/layout/pyramid1"/>
    <dgm:cxn modelId="{D60EC464-F450-4B15-9EC5-9F076D677D80}" type="presOf" srcId="{E8625503-B7B5-491D-AC8F-9403F1DAA516}" destId="{9F1AA61C-1710-4E21-8F44-89E0D93D99D1}" srcOrd="1" destOrd="0" presId="urn:microsoft.com/office/officeart/2005/8/layout/pyramid1"/>
    <dgm:cxn modelId="{E9BD8566-9CEE-45CB-A867-2FF8F9A19D29}" type="presOf" srcId="{6F6F5D6A-D627-4009-AE90-B6EE325F186C}" destId="{FFF20D6B-1825-4F49-8D2A-515CCE9C0D56}" srcOrd="0" destOrd="0" presId="urn:microsoft.com/office/officeart/2005/8/layout/pyramid1"/>
    <dgm:cxn modelId="{9D795771-7E3B-440F-A06E-1947790D81D2}" type="presOf" srcId="{E8625503-B7B5-491D-AC8F-9403F1DAA516}" destId="{7AD2F798-5B4B-4497-B6F2-EBD073884521}" srcOrd="0" destOrd="0" presId="urn:microsoft.com/office/officeart/2005/8/layout/pyramid1"/>
    <dgm:cxn modelId="{6FD5CD77-DAA8-42D4-897E-F5D31B517151}" srcId="{F4AED9D6-361E-4C15-A469-5C15195E4265}" destId="{89FCEE13-22B1-487A-AADB-C2CCB729C67F}" srcOrd="1" destOrd="0" parTransId="{91262EA9-8FEA-4C86-A7B8-EB6D63322A71}" sibTransId="{93FBB074-21CB-4DA4-B663-F180AF41A5C1}"/>
    <dgm:cxn modelId="{E82A0D98-AA2D-42ED-A1AE-C2CCDD2A045E}" type="presOf" srcId="{89FCEE13-22B1-487A-AADB-C2CCB729C67F}" destId="{D43F388F-169C-4F23-9A57-74D252A1644F}" srcOrd="1" destOrd="0" presId="urn:microsoft.com/office/officeart/2005/8/layout/pyramid1"/>
    <dgm:cxn modelId="{8AE2759D-F650-4AAF-91AB-989CE54C9944}" type="presOf" srcId="{AD4AC62B-F3BE-4F6A-B26A-6306637C5D98}" destId="{CA8C6F17-07C8-47A9-A90E-AE203B13ED1E}" srcOrd="0" destOrd="0" presId="urn:microsoft.com/office/officeart/2005/8/layout/pyramid1"/>
    <dgm:cxn modelId="{2E734CA3-06D3-41A4-A3E1-E79D1B47EF47}" type="presOf" srcId="{89FCEE13-22B1-487A-AADB-C2CCB729C67F}" destId="{4C80EEE4-E079-42BB-8435-F6A7375BF776}" srcOrd="0" destOrd="0" presId="urn:microsoft.com/office/officeart/2005/8/layout/pyramid1"/>
    <dgm:cxn modelId="{BCEF25E4-72C2-45C4-9BFE-B61217607E8D}" srcId="{F4AED9D6-361E-4C15-A469-5C15195E4265}" destId="{AD4AC62B-F3BE-4F6A-B26A-6306637C5D98}" srcOrd="0" destOrd="0" parTransId="{89000C8D-4B3A-42C3-8CD9-2A5665CCDAE0}" sibTransId="{67D357FD-2DD0-44F5-8A0F-93745EFDF7F2}"/>
    <dgm:cxn modelId="{3EFBA6F4-853E-4799-9247-AD2AA0E5E6FA}" srcId="{F4AED9D6-361E-4C15-A469-5C15195E4265}" destId="{E8625503-B7B5-491D-AC8F-9403F1DAA516}" srcOrd="3" destOrd="0" parTransId="{E7A61D26-DF15-49F4-8B2F-6722881CE151}" sibTransId="{49AEA4D1-FFFD-463D-B9E9-112A7F4EBF0A}"/>
    <dgm:cxn modelId="{A418D0AE-98A5-42F6-B62B-FC2454128B49}" type="presParOf" srcId="{7D8BBEDD-47F7-49BE-868E-AF5FA5174251}" destId="{2C38C4A5-3FA8-4A2A-B51C-BB6A9B6D8C1D}" srcOrd="0" destOrd="0" presId="urn:microsoft.com/office/officeart/2005/8/layout/pyramid1"/>
    <dgm:cxn modelId="{8DC3C918-3DE9-4B7B-A134-516781A9EAA9}" type="presParOf" srcId="{2C38C4A5-3FA8-4A2A-B51C-BB6A9B6D8C1D}" destId="{CA8C6F17-07C8-47A9-A90E-AE203B13ED1E}" srcOrd="0" destOrd="0" presId="urn:microsoft.com/office/officeart/2005/8/layout/pyramid1"/>
    <dgm:cxn modelId="{266D0A7B-C16E-40F1-8BE8-8C56DF498BCA}" type="presParOf" srcId="{2C38C4A5-3FA8-4A2A-B51C-BB6A9B6D8C1D}" destId="{62184848-D739-411F-814F-28DEC92E477B}" srcOrd="1" destOrd="0" presId="urn:microsoft.com/office/officeart/2005/8/layout/pyramid1"/>
    <dgm:cxn modelId="{29A207AB-2012-454E-B7FC-9AA7026E5671}" type="presParOf" srcId="{7D8BBEDD-47F7-49BE-868E-AF5FA5174251}" destId="{05A75ABC-A897-4A74-A5EA-95A18AE12B9B}" srcOrd="1" destOrd="0" presId="urn:microsoft.com/office/officeart/2005/8/layout/pyramid1"/>
    <dgm:cxn modelId="{C113E76E-22BD-442D-889D-BD2C177F9658}" type="presParOf" srcId="{05A75ABC-A897-4A74-A5EA-95A18AE12B9B}" destId="{4C80EEE4-E079-42BB-8435-F6A7375BF776}" srcOrd="0" destOrd="0" presId="urn:microsoft.com/office/officeart/2005/8/layout/pyramid1"/>
    <dgm:cxn modelId="{8B278517-F49E-4E11-A3C8-C4769BD760D0}" type="presParOf" srcId="{05A75ABC-A897-4A74-A5EA-95A18AE12B9B}" destId="{D43F388F-169C-4F23-9A57-74D252A1644F}" srcOrd="1" destOrd="0" presId="urn:microsoft.com/office/officeart/2005/8/layout/pyramid1"/>
    <dgm:cxn modelId="{FC9FDBF0-47C1-47B1-8416-1879C96669C3}" type="presParOf" srcId="{7D8BBEDD-47F7-49BE-868E-AF5FA5174251}" destId="{AF44CDC4-1399-4A3D-A3E8-B88B2C619114}" srcOrd="2" destOrd="0" presId="urn:microsoft.com/office/officeart/2005/8/layout/pyramid1"/>
    <dgm:cxn modelId="{BE415581-E40A-49C3-BE2F-57BB4ABAF9F0}" type="presParOf" srcId="{AF44CDC4-1399-4A3D-A3E8-B88B2C619114}" destId="{FFF20D6B-1825-4F49-8D2A-515CCE9C0D56}" srcOrd="0" destOrd="0" presId="urn:microsoft.com/office/officeart/2005/8/layout/pyramid1"/>
    <dgm:cxn modelId="{9706A79A-FAF1-4030-B3E0-6BC4FC43D7AA}" type="presParOf" srcId="{AF44CDC4-1399-4A3D-A3E8-B88B2C619114}" destId="{5BCB551B-926B-4F76-BD66-6E4C047EFF94}" srcOrd="1" destOrd="0" presId="urn:microsoft.com/office/officeart/2005/8/layout/pyramid1"/>
    <dgm:cxn modelId="{C4DA1E96-8078-42AA-BD50-4AE6D1FEDA31}" type="presParOf" srcId="{7D8BBEDD-47F7-49BE-868E-AF5FA5174251}" destId="{6A98A532-A1E6-4299-BA49-130EB676E42D}" srcOrd="3" destOrd="0" presId="urn:microsoft.com/office/officeart/2005/8/layout/pyramid1"/>
    <dgm:cxn modelId="{D542E0C8-08C6-46B6-AD80-E6C0293FA92C}" type="presParOf" srcId="{6A98A532-A1E6-4299-BA49-130EB676E42D}" destId="{7AD2F798-5B4B-4497-B6F2-EBD073884521}" srcOrd="0" destOrd="0" presId="urn:microsoft.com/office/officeart/2005/8/layout/pyramid1"/>
    <dgm:cxn modelId="{019459A7-9AA9-4461-9ECA-FBE48DF52A48}" type="presParOf" srcId="{6A98A532-A1E6-4299-BA49-130EB676E42D}" destId="{9F1AA61C-1710-4E21-8F44-89E0D93D99D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AED9D6-361E-4C15-A469-5C15195E4265}" type="doc">
      <dgm:prSet loTypeId="urn:microsoft.com/office/officeart/2005/8/layout/pyramid3" loCatId="pyramid" qsTypeId="urn:microsoft.com/office/officeart/2005/8/quickstyle/3d1" qsCatId="3D" csTypeId="urn:microsoft.com/office/officeart/2005/8/colors/accent1_2" csCatId="accent1" phldr="1"/>
      <dgm:spPr/>
    </dgm:pt>
    <dgm:pt modelId="{AD4AC62B-F3BE-4F6A-B26A-6306637C5D98}">
      <dgm:prSet phldrT="[Text]"/>
      <dgm:spPr/>
      <dgm:t>
        <a:bodyPr/>
        <a:lstStyle/>
        <a:p>
          <a:r>
            <a:rPr lang="en-US" dirty="0"/>
            <a:t>Identity</a:t>
          </a:r>
        </a:p>
      </dgm:t>
    </dgm:pt>
    <dgm:pt modelId="{89000C8D-4B3A-42C3-8CD9-2A5665CCDAE0}" type="parTrans" cxnId="{BCEF25E4-72C2-45C4-9BFE-B61217607E8D}">
      <dgm:prSet/>
      <dgm:spPr/>
      <dgm:t>
        <a:bodyPr/>
        <a:lstStyle/>
        <a:p>
          <a:endParaRPr lang="en-US"/>
        </a:p>
      </dgm:t>
    </dgm:pt>
    <dgm:pt modelId="{67D357FD-2DD0-44F5-8A0F-93745EFDF7F2}" type="sibTrans" cxnId="{BCEF25E4-72C2-45C4-9BFE-B61217607E8D}">
      <dgm:prSet/>
      <dgm:spPr/>
      <dgm:t>
        <a:bodyPr/>
        <a:lstStyle/>
        <a:p>
          <a:endParaRPr lang="en-US"/>
        </a:p>
      </dgm:t>
    </dgm:pt>
    <dgm:pt modelId="{6F6F5D6A-D627-4009-AE90-B6EE325F186C}">
      <dgm:prSet phldrT="[Text]"/>
      <dgm:spPr/>
      <dgm:t>
        <a:bodyPr/>
        <a:lstStyle/>
        <a:p>
          <a:r>
            <a:rPr lang="en-US" dirty="0"/>
            <a:t>Opinions</a:t>
          </a:r>
        </a:p>
      </dgm:t>
    </dgm:pt>
    <dgm:pt modelId="{CE9B68BE-3137-44BD-9C11-5CEA861C1E25}" type="parTrans" cxnId="{D1ED5818-BDB1-446B-B4AB-AB245648E980}">
      <dgm:prSet/>
      <dgm:spPr/>
      <dgm:t>
        <a:bodyPr/>
        <a:lstStyle/>
        <a:p>
          <a:endParaRPr lang="en-US"/>
        </a:p>
      </dgm:t>
    </dgm:pt>
    <dgm:pt modelId="{E23DAF8A-1569-451C-A35F-1A20DEE6FB05}" type="sibTrans" cxnId="{D1ED5818-BDB1-446B-B4AB-AB245648E980}">
      <dgm:prSet/>
      <dgm:spPr/>
      <dgm:t>
        <a:bodyPr/>
        <a:lstStyle/>
        <a:p>
          <a:endParaRPr lang="en-US"/>
        </a:p>
      </dgm:t>
    </dgm:pt>
    <dgm:pt modelId="{E8625503-B7B5-491D-AC8F-9403F1DAA516}">
      <dgm:prSet phldrT="[Text]"/>
      <dgm:spPr/>
      <dgm:t>
        <a:bodyPr/>
        <a:lstStyle/>
        <a:p>
          <a:r>
            <a:rPr lang="en-US" dirty="0"/>
            <a:t>Feelings</a:t>
          </a:r>
        </a:p>
      </dgm:t>
    </dgm:pt>
    <dgm:pt modelId="{E7A61D26-DF15-49F4-8B2F-6722881CE151}" type="parTrans" cxnId="{3EFBA6F4-853E-4799-9247-AD2AA0E5E6FA}">
      <dgm:prSet/>
      <dgm:spPr/>
      <dgm:t>
        <a:bodyPr/>
        <a:lstStyle/>
        <a:p>
          <a:endParaRPr lang="en-US"/>
        </a:p>
      </dgm:t>
    </dgm:pt>
    <dgm:pt modelId="{49AEA4D1-FFFD-463D-B9E9-112A7F4EBF0A}" type="sibTrans" cxnId="{3EFBA6F4-853E-4799-9247-AD2AA0E5E6FA}">
      <dgm:prSet/>
      <dgm:spPr/>
      <dgm:t>
        <a:bodyPr/>
        <a:lstStyle/>
        <a:p>
          <a:endParaRPr lang="en-US"/>
        </a:p>
      </dgm:t>
    </dgm:pt>
    <dgm:pt modelId="{89FCEE13-22B1-487A-AADB-C2CCB729C67F}">
      <dgm:prSet phldrT="[Text]"/>
      <dgm:spPr/>
      <dgm:t>
        <a:bodyPr/>
        <a:lstStyle/>
        <a:p>
          <a:r>
            <a:rPr lang="en-US" dirty="0"/>
            <a:t>Performance</a:t>
          </a:r>
        </a:p>
      </dgm:t>
    </dgm:pt>
    <dgm:pt modelId="{91262EA9-8FEA-4C86-A7B8-EB6D63322A71}" type="parTrans" cxnId="{6FD5CD77-DAA8-42D4-897E-F5D31B517151}">
      <dgm:prSet/>
      <dgm:spPr/>
      <dgm:t>
        <a:bodyPr/>
        <a:lstStyle/>
        <a:p>
          <a:endParaRPr lang="en-US"/>
        </a:p>
      </dgm:t>
    </dgm:pt>
    <dgm:pt modelId="{93FBB074-21CB-4DA4-B663-F180AF41A5C1}" type="sibTrans" cxnId="{6FD5CD77-DAA8-42D4-897E-F5D31B517151}">
      <dgm:prSet/>
      <dgm:spPr/>
      <dgm:t>
        <a:bodyPr/>
        <a:lstStyle/>
        <a:p>
          <a:endParaRPr lang="en-US"/>
        </a:p>
      </dgm:t>
    </dgm:pt>
    <dgm:pt modelId="{D069C7E0-80E9-4491-BCD4-CE78C56ED7A2}" type="pres">
      <dgm:prSet presAssocID="{F4AED9D6-361E-4C15-A469-5C15195E4265}" presName="Name0" presStyleCnt="0">
        <dgm:presLayoutVars>
          <dgm:dir/>
          <dgm:animLvl val="lvl"/>
          <dgm:resizeHandles val="exact"/>
        </dgm:presLayoutVars>
      </dgm:prSet>
      <dgm:spPr/>
    </dgm:pt>
    <dgm:pt modelId="{319EECAD-7EC0-42E7-930A-1CD1051E6FF6}" type="pres">
      <dgm:prSet presAssocID="{AD4AC62B-F3BE-4F6A-B26A-6306637C5D98}" presName="Name8" presStyleCnt="0"/>
      <dgm:spPr/>
    </dgm:pt>
    <dgm:pt modelId="{D49DB758-7B5B-42C3-9FDD-044134749505}" type="pres">
      <dgm:prSet presAssocID="{AD4AC62B-F3BE-4F6A-B26A-6306637C5D98}" presName="level" presStyleLbl="node1" presStyleIdx="0" presStyleCnt="4">
        <dgm:presLayoutVars>
          <dgm:chMax val="1"/>
          <dgm:bulletEnabled val="1"/>
        </dgm:presLayoutVars>
      </dgm:prSet>
      <dgm:spPr/>
    </dgm:pt>
    <dgm:pt modelId="{C5163E2F-AA3C-42B5-91CB-CD8DB327698F}" type="pres">
      <dgm:prSet presAssocID="{AD4AC62B-F3BE-4F6A-B26A-6306637C5D98}" presName="levelTx" presStyleLbl="revTx" presStyleIdx="0" presStyleCnt="0">
        <dgm:presLayoutVars>
          <dgm:chMax val="1"/>
          <dgm:bulletEnabled val="1"/>
        </dgm:presLayoutVars>
      </dgm:prSet>
      <dgm:spPr/>
    </dgm:pt>
    <dgm:pt modelId="{BB575A38-1C94-4605-B719-81949611128C}" type="pres">
      <dgm:prSet presAssocID="{89FCEE13-22B1-487A-AADB-C2CCB729C67F}" presName="Name8" presStyleCnt="0"/>
      <dgm:spPr/>
    </dgm:pt>
    <dgm:pt modelId="{6E7F1EC6-AE0C-41D0-9A64-18F235E49762}" type="pres">
      <dgm:prSet presAssocID="{89FCEE13-22B1-487A-AADB-C2CCB729C67F}" presName="level" presStyleLbl="node1" presStyleIdx="1" presStyleCnt="4">
        <dgm:presLayoutVars>
          <dgm:chMax val="1"/>
          <dgm:bulletEnabled val="1"/>
        </dgm:presLayoutVars>
      </dgm:prSet>
      <dgm:spPr/>
    </dgm:pt>
    <dgm:pt modelId="{5AF8824C-2260-499D-81B3-D8B75EDB6134}" type="pres">
      <dgm:prSet presAssocID="{89FCEE13-22B1-487A-AADB-C2CCB729C67F}" presName="levelTx" presStyleLbl="revTx" presStyleIdx="0" presStyleCnt="0">
        <dgm:presLayoutVars>
          <dgm:chMax val="1"/>
          <dgm:bulletEnabled val="1"/>
        </dgm:presLayoutVars>
      </dgm:prSet>
      <dgm:spPr/>
    </dgm:pt>
    <dgm:pt modelId="{437E8479-BE20-4D41-9061-7631A2FCC655}" type="pres">
      <dgm:prSet presAssocID="{6F6F5D6A-D627-4009-AE90-B6EE325F186C}" presName="Name8" presStyleCnt="0"/>
      <dgm:spPr/>
    </dgm:pt>
    <dgm:pt modelId="{8FDDECC6-973C-4B8D-A80A-2A7FAE143615}" type="pres">
      <dgm:prSet presAssocID="{6F6F5D6A-D627-4009-AE90-B6EE325F186C}" presName="level" presStyleLbl="node1" presStyleIdx="2" presStyleCnt="4">
        <dgm:presLayoutVars>
          <dgm:chMax val="1"/>
          <dgm:bulletEnabled val="1"/>
        </dgm:presLayoutVars>
      </dgm:prSet>
      <dgm:spPr/>
    </dgm:pt>
    <dgm:pt modelId="{DF5FC0D0-74DA-46D5-B6CA-3FFA4BCD3BB7}" type="pres">
      <dgm:prSet presAssocID="{6F6F5D6A-D627-4009-AE90-B6EE325F186C}" presName="levelTx" presStyleLbl="revTx" presStyleIdx="0" presStyleCnt="0">
        <dgm:presLayoutVars>
          <dgm:chMax val="1"/>
          <dgm:bulletEnabled val="1"/>
        </dgm:presLayoutVars>
      </dgm:prSet>
      <dgm:spPr/>
    </dgm:pt>
    <dgm:pt modelId="{6FD0F9CE-D4BC-43FB-AC19-4238774B683A}" type="pres">
      <dgm:prSet presAssocID="{E8625503-B7B5-491D-AC8F-9403F1DAA516}" presName="Name8" presStyleCnt="0"/>
      <dgm:spPr/>
    </dgm:pt>
    <dgm:pt modelId="{633CC231-978F-420A-BE3D-5F49377851CD}" type="pres">
      <dgm:prSet presAssocID="{E8625503-B7B5-491D-AC8F-9403F1DAA516}" presName="level" presStyleLbl="node1" presStyleIdx="3" presStyleCnt="4">
        <dgm:presLayoutVars>
          <dgm:chMax val="1"/>
          <dgm:bulletEnabled val="1"/>
        </dgm:presLayoutVars>
      </dgm:prSet>
      <dgm:spPr/>
    </dgm:pt>
    <dgm:pt modelId="{5CAA5E7A-65EE-42FD-97EF-7556F343D862}" type="pres">
      <dgm:prSet presAssocID="{E8625503-B7B5-491D-AC8F-9403F1DAA516}" presName="levelTx" presStyleLbl="revTx" presStyleIdx="0" presStyleCnt="0">
        <dgm:presLayoutVars>
          <dgm:chMax val="1"/>
          <dgm:bulletEnabled val="1"/>
        </dgm:presLayoutVars>
      </dgm:prSet>
      <dgm:spPr/>
    </dgm:pt>
  </dgm:ptLst>
  <dgm:cxnLst>
    <dgm:cxn modelId="{08CB4C06-6238-47E2-BE8F-419347900F76}" type="presOf" srcId="{F4AED9D6-361E-4C15-A469-5C15195E4265}" destId="{D069C7E0-80E9-4491-BCD4-CE78C56ED7A2}" srcOrd="0" destOrd="0" presId="urn:microsoft.com/office/officeart/2005/8/layout/pyramid3"/>
    <dgm:cxn modelId="{D1ED5818-BDB1-446B-B4AB-AB245648E980}" srcId="{F4AED9D6-361E-4C15-A469-5C15195E4265}" destId="{6F6F5D6A-D627-4009-AE90-B6EE325F186C}" srcOrd="2" destOrd="0" parTransId="{CE9B68BE-3137-44BD-9C11-5CEA861C1E25}" sibTransId="{E23DAF8A-1569-451C-A35F-1A20DEE6FB05}"/>
    <dgm:cxn modelId="{C21B371B-C6A9-4E9D-B2DF-4F494C17E00F}" type="presOf" srcId="{AD4AC62B-F3BE-4F6A-B26A-6306637C5D98}" destId="{D49DB758-7B5B-42C3-9FDD-044134749505}" srcOrd="0" destOrd="0" presId="urn:microsoft.com/office/officeart/2005/8/layout/pyramid3"/>
    <dgm:cxn modelId="{D3DF6141-629E-4432-B07D-0ED38A6B22B1}" type="presOf" srcId="{E8625503-B7B5-491D-AC8F-9403F1DAA516}" destId="{5CAA5E7A-65EE-42FD-97EF-7556F343D862}" srcOrd="1" destOrd="0" presId="urn:microsoft.com/office/officeart/2005/8/layout/pyramid3"/>
    <dgm:cxn modelId="{5A65EB43-8FB0-437B-8B8A-B17DD5370861}" type="presOf" srcId="{6F6F5D6A-D627-4009-AE90-B6EE325F186C}" destId="{DF5FC0D0-74DA-46D5-B6CA-3FFA4BCD3BB7}" srcOrd="1" destOrd="0" presId="urn:microsoft.com/office/officeart/2005/8/layout/pyramid3"/>
    <dgm:cxn modelId="{B67D9F6A-8966-4BC8-9B30-F05562F48010}" type="presOf" srcId="{E8625503-B7B5-491D-AC8F-9403F1DAA516}" destId="{633CC231-978F-420A-BE3D-5F49377851CD}" srcOrd="0" destOrd="0" presId="urn:microsoft.com/office/officeart/2005/8/layout/pyramid3"/>
    <dgm:cxn modelId="{6FD5CD77-DAA8-42D4-897E-F5D31B517151}" srcId="{F4AED9D6-361E-4C15-A469-5C15195E4265}" destId="{89FCEE13-22B1-487A-AADB-C2CCB729C67F}" srcOrd="1" destOrd="0" parTransId="{91262EA9-8FEA-4C86-A7B8-EB6D63322A71}" sibTransId="{93FBB074-21CB-4DA4-B663-F180AF41A5C1}"/>
    <dgm:cxn modelId="{F20B18AC-E355-4070-9C60-EBF778FB0B7C}" type="presOf" srcId="{89FCEE13-22B1-487A-AADB-C2CCB729C67F}" destId="{5AF8824C-2260-499D-81B3-D8B75EDB6134}" srcOrd="1" destOrd="0" presId="urn:microsoft.com/office/officeart/2005/8/layout/pyramid3"/>
    <dgm:cxn modelId="{75D36CCA-8CB9-433F-B3F4-7118D1BE1CBA}" type="presOf" srcId="{AD4AC62B-F3BE-4F6A-B26A-6306637C5D98}" destId="{C5163E2F-AA3C-42B5-91CB-CD8DB327698F}" srcOrd="1" destOrd="0" presId="urn:microsoft.com/office/officeart/2005/8/layout/pyramid3"/>
    <dgm:cxn modelId="{E0B926DA-27E7-406A-B294-816E849458B1}" type="presOf" srcId="{89FCEE13-22B1-487A-AADB-C2CCB729C67F}" destId="{6E7F1EC6-AE0C-41D0-9A64-18F235E49762}" srcOrd="0" destOrd="0" presId="urn:microsoft.com/office/officeart/2005/8/layout/pyramid3"/>
    <dgm:cxn modelId="{BCEF25E4-72C2-45C4-9BFE-B61217607E8D}" srcId="{F4AED9D6-361E-4C15-A469-5C15195E4265}" destId="{AD4AC62B-F3BE-4F6A-B26A-6306637C5D98}" srcOrd="0" destOrd="0" parTransId="{89000C8D-4B3A-42C3-8CD9-2A5665CCDAE0}" sibTransId="{67D357FD-2DD0-44F5-8A0F-93745EFDF7F2}"/>
    <dgm:cxn modelId="{B34B10E8-A3AA-4EB1-BCEC-32BCC777ABE7}" type="presOf" srcId="{6F6F5D6A-D627-4009-AE90-B6EE325F186C}" destId="{8FDDECC6-973C-4B8D-A80A-2A7FAE143615}" srcOrd="0" destOrd="0" presId="urn:microsoft.com/office/officeart/2005/8/layout/pyramid3"/>
    <dgm:cxn modelId="{3EFBA6F4-853E-4799-9247-AD2AA0E5E6FA}" srcId="{F4AED9D6-361E-4C15-A469-5C15195E4265}" destId="{E8625503-B7B5-491D-AC8F-9403F1DAA516}" srcOrd="3" destOrd="0" parTransId="{E7A61D26-DF15-49F4-8B2F-6722881CE151}" sibTransId="{49AEA4D1-FFFD-463D-B9E9-112A7F4EBF0A}"/>
    <dgm:cxn modelId="{F55809E0-1D7E-4234-9397-E1E84C1A6331}" type="presParOf" srcId="{D069C7E0-80E9-4491-BCD4-CE78C56ED7A2}" destId="{319EECAD-7EC0-42E7-930A-1CD1051E6FF6}" srcOrd="0" destOrd="0" presId="urn:microsoft.com/office/officeart/2005/8/layout/pyramid3"/>
    <dgm:cxn modelId="{4A08A299-A227-42B3-B79D-D4F19CA2B2DF}" type="presParOf" srcId="{319EECAD-7EC0-42E7-930A-1CD1051E6FF6}" destId="{D49DB758-7B5B-42C3-9FDD-044134749505}" srcOrd="0" destOrd="0" presId="urn:microsoft.com/office/officeart/2005/8/layout/pyramid3"/>
    <dgm:cxn modelId="{75F97E80-BBE6-414C-B1BE-FB2512ADC349}" type="presParOf" srcId="{319EECAD-7EC0-42E7-930A-1CD1051E6FF6}" destId="{C5163E2F-AA3C-42B5-91CB-CD8DB327698F}" srcOrd="1" destOrd="0" presId="urn:microsoft.com/office/officeart/2005/8/layout/pyramid3"/>
    <dgm:cxn modelId="{FE61BB2B-F600-41A8-9812-4D4EB15FA387}" type="presParOf" srcId="{D069C7E0-80E9-4491-BCD4-CE78C56ED7A2}" destId="{BB575A38-1C94-4605-B719-81949611128C}" srcOrd="1" destOrd="0" presId="urn:microsoft.com/office/officeart/2005/8/layout/pyramid3"/>
    <dgm:cxn modelId="{5E4CE43B-3040-4AC2-A2AC-3FCCF12CBC8A}" type="presParOf" srcId="{BB575A38-1C94-4605-B719-81949611128C}" destId="{6E7F1EC6-AE0C-41D0-9A64-18F235E49762}" srcOrd="0" destOrd="0" presId="urn:microsoft.com/office/officeart/2005/8/layout/pyramid3"/>
    <dgm:cxn modelId="{A8AAC2C6-5019-4A13-850D-D8FBAA675C7D}" type="presParOf" srcId="{BB575A38-1C94-4605-B719-81949611128C}" destId="{5AF8824C-2260-499D-81B3-D8B75EDB6134}" srcOrd="1" destOrd="0" presId="urn:microsoft.com/office/officeart/2005/8/layout/pyramid3"/>
    <dgm:cxn modelId="{A537479E-604B-471D-B354-EBFA1107F6CC}" type="presParOf" srcId="{D069C7E0-80E9-4491-BCD4-CE78C56ED7A2}" destId="{437E8479-BE20-4D41-9061-7631A2FCC655}" srcOrd="2" destOrd="0" presId="urn:microsoft.com/office/officeart/2005/8/layout/pyramid3"/>
    <dgm:cxn modelId="{DC3D7D0C-71BB-44D0-8089-5280E38EE61E}" type="presParOf" srcId="{437E8479-BE20-4D41-9061-7631A2FCC655}" destId="{8FDDECC6-973C-4B8D-A80A-2A7FAE143615}" srcOrd="0" destOrd="0" presId="urn:microsoft.com/office/officeart/2005/8/layout/pyramid3"/>
    <dgm:cxn modelId="{7D7F54EE-0480-4617-A768-CA59D2BF4F4C}" type="presParOf" srcId="{437E8479-BE20-4D41-9061-7631A2FCC655}" destId="{DF5FC0D0-74DA-46D5-B6CA-3FFA4BCD3BB7}" srcOrd="1" destOrd="0" presId="urn:microsoft.com/office/officeart/2005/8/layout/pyramid3"/>
    <dgm:cxn modelId="{3E8825D8-753C-4E65-80B0-DD936FE76AA9}" type="presParOf" srcId="{D069C7E0-80E9-4491-BCD4-CE78C56ED7A2}" destId="{6FD0F9CE-D4BC-43FB-AC19-4238774B683A}" srcOrd="3" destOrd="0" presId="urn:microsoft.com/office/officeart/2005/8/layout/pyramid3"/>
    <dgm:cxn modelId="{CD36342A-A624-4D7C-BBC0-31ED3623777D}" type="presParOf" srcId="{6FD0F9CE-D4BC-43FB-AC19-4238774B683A}" destId="{633CC231-978F-420A-BE3D-5F49377851CD}" srcOrd="0" destOrd="0" presId="urn:microsoft.com/office/officeart/2005/8/layout/pyramid3"/>
    <dgm:cxn modelId="{4661483C-682A-46AE-B9F2-6F3AD054710D}" type="presParOf" srcId="{6FD0F9CE-D4BC-43FB-AC19-4238774B683A}" destId="{5CAA5E7A-65EE-42FD-97EF-7556F343D862}"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AED9D6-361E-4C15-A469-5C15195E4265}" type="doc">
      <dgm:prSet loTypeId="urn:microsoft.com/office/officeart/2005/8/layout/pyramid1" loCatId="pyramid" qsTypeId="urn:microsoft.com/office/officeart/2005/8/quickstyle/3d1" qsCatId="3D" csTypeId="urn:microsoft.com/office/officeart/2005/8/colors/accent1_2" csCatId="accent1" phldr="1"/>
      <dgm:spPr/>
    </dgm:pt>
    <dgm:pt modelId="{AD4AC62B-F3BE-4F6A-B26A-6306637C5D98}">
      <dgm:prSet phldrT="[Text]" custT="1"/>
      <dgm:spPr/>
      <dgm:t>
        <a:bodyPr/>
        <a:lstStyle/>
        <a:p>
          <a:endParaRPr lang="en-US" sz="3200" dirty="0"/>
        </a:p>
        <a:p>
          <a:r>
            <a:rPr lang="en-US" sz="6500" baseline="0" dirty="0">
              <a:solidFill>
                <a:schemeClr val="tx2">
                  <a:lumMod val="20000"/>
                  <a:lumOff val="80000"/>
                </a:schemeClr>
              </a:solidFill>
              <a:effectLst>
                <a:outerShdw blurRad="50800" dist="38100" dir="2700000" algn="tl" rotWithShape="0">
                  <a:prstClr val="black">
                    <a:alpha val="40000"/>
                  </a:prstClr>
                </a:outerShdw>
              </a:effectLst>
            </a:rPr>
            <a:t>Gifts</a:t>
          </a:r>
        </a:p>
      </dgm:t>
    </dgm:pt>
    <dgm:pt modelId="{89000C8D-4B3A-42C3-8CD9-2A5665CCDAE0}" type="parTrans" cxnId="{BCEF25E4-72C2-45C4-9BFE-B61217607E8D}">
      <dgm:prSet/>
      <dgm:spPr/>
      <dgm:t>
        <a:bodyPr/>
        <a:lstStyle/>
        <a:p>
          <a:endParaRPr lang="en-US"/>
        </a:p>
      </dgm:t>
    </dgm:pt>
    <dgm:pt modelId="{67D357FD-2DD0-44F5-8A0F-93745EFDF7F2}" type="sibTrans" cxnId="{BCEF25E4-72C2-45C4-9BFE-B61217607E8D}">
      <dgm:prSet/>
      <dgm:spPr/>
      <dgm:t>
        <a:bodyPr/>
        <a:lstStyle/>
        <a:p>
          <a:endParaRPr lang="en-US"/>
        </a:p>
      </dgm:t>
    </dgm:pt>
    <dgm:pt modelId="{6F6F5D6A-D627-4009-AE90-B6EE325F186C}">
      <dgm:prSet phldrT="[Text]"/>
      <dgm:spPr/>
      <dgm:t>
        <a:bodyPr/>
        <a:lstStyle/>
        <a:p>
          <a:r>
            <a:rPr lang="en-US" dirty="0">
              <a:solidFill>
                <a:schemeClr val="tx2">
                  <a:lumMod val="20000"/>
                  <a:lumOff val="80000"/>
                </a:schemeClr>
              </a:solidFill>
              <a:effectLst>
                <a:outerShdw blurRad="50800" dist="38100" dir="2700000" algn="tl" rotWithShape="0">
                  <a:prstClr val="black">
                    <a:alpha val="40000"/>
                  </a:prstClr>
                </a:outerShdw>
              </a:effectLst>
            </a:rPr>
            <a:t>Identity</a:t>
          </a:r>
        </a:p>
      </dgm:t>
    </dgm:pt>
    <dgm:pt modelId="{CE9B68BE-3137-44BD-9C11-5CEA861C1E25}" type="parTrans" cxnId="{D1ED5818-BDB1-446B-B4AB-AB245648E980}">
      <dgm:prSet/>
      <dgm:spPr/>
      <dgm:t>
        <a:bodyPr/>
        <a:lstStyle/>
        <a:p>
          <a:endParaRPr lang="en-US"/>
        </a:p>
      </dgm:t>
    </dgm:pt>
    <dgm:pt modelId="{E23DAF8A-1569-451C-A35F-1A20DEE6FB05}" type="sibTrans" cxnId="{D1ED5818-BDB1-446B-B4AB-AB245648E980}">
      <dgm:prSet/>
      <dgm:spPr/>
      <dgm:t>
        <a:bodyPr/>
        <a:lstStyle/>
        <a:p>
          <a:endParaRPr lang="en-US"/>
        </a:p>
      </dgm:t>
    </dgm:pt>
    <dgm:pt modelId="{E8625503-B7B5-491D-AC8F-9403F1DAA516}">
      <dgm:prSet phldrT="[Text]"/>
      <dgm:spPr/>
      <dgm:t>
        <a:bodyPr/>
        <a:lstStyle/>
        <a:p>
          <a:r>
            <a:rPr lang="en-US" dirty="0">
              <a:solidFill>
                <a:schemeClr val="tx2">
                  <a:lumMod val="20000"/>
                  <a:lumOff val="80000"/>
                </a:schemeClr>
              </a:solidFill>
              <a:effectLst>
                <a:outerShdw blurRad="50800" dist="38100" dir="2700000" algn="tl" rotWithShape="0">
                  <a:prstClr val="black">
                    <a:alpha val="40000"/>
                  </a:prstClr>
                </a:outerShdw>
              </a:effectLst>
            </a:rPr>
            <a:t>Truth</a:t>
          </a:r>
        </a:p>
      </dgm:t>
    </dgm:pt>
    <dgm:pt modelId="{E7A61D26-DF15-49F4-8B2F-6722881CE151}" type="parTrans" cxnId="{3EFBA6F4-853E-4799-9247-AD2AA0E5E6FA}">
      <dgm:prSet/>
      <dgm:spPr/>
      <dgm:t>
        <a:bodyPr/>
        <a:lstStyle/>
        <a:p>
          <a:endParaRPr lang="en-US"/>
        </a:p>
      </dgm:t>
    </dgm:pt>
    <dgm:pt modelId="{49AEA4D1-FFFD-463D-B9E9-112A7F4EBF0A}" type="sibTrans" cxnId="{3EFBA6F4-853E-4799-9247-AD2AA0E5E6FA}">
      <dgm:prSet/>
      <dgm:spPr/>
      <dgm:t>
        <a:bodyPr/>
        <a:lstStyle/>
        <a:p>
          <a:endParaRPr lang="en-US"/>
        </a:p>
      </dgm:t>
    </dgm:pt>
    <dgm:pt modelId="{89FCEE13-22B1-487A-AADB-C2CCB729C67F}">
      <dgm:prSet phldrT="[Text]"/>
      <dgm:spPr/>
      <dgm:t>
        <a:bodyPr/>
        <a:lstStyle/>
        <a:p>
          <a:r>
            <a:rPr lang="en-US" dirty="0">
              <a:solidFill>
                <a:schemeClr val="tx2">
                  <a:lumMod val="20000"/>
                  <a:lumOff val="80000"/>
                </a:schemeClr>
              </a:solidFill>
              <a:effectLst>
                <a:outerShdw blurRad="50800" dist="38100" dir="2700000" algn="tl" rotWithShape="0">
                  <a:prstClr val="black">
                    <a:alpha val="40000"/>
                  </a:prstClr>
                </a:outerShdw>
              </a:effectLst>
            </a:rPr>
            <a:t>Purpose</a:t>
          </a:r>
        </a:p>
      </dgm:t>
    </dgm:pt>
    <dgm:pt modelId="{91262EA9-8FEA-4C86-A7B8-EB6D63322A71}" type="parTrans" cxnId="{6FD5CD77-DAA8-42D4-897E-F5D31B517151}">
      <dgm:prSet/>
      <dgm:spPr/>
      <dgm:t>
        <a:bodyPr/>
        <a:lstStyle/>
        <a:p>
          <a:endParaRPr lang="en-US"/>
        </a:p>
      </dgm:t>
    </dgm:pt>
    <dgm:pt modelId="{93FBB074-21CB-4DA4-B663-F180AF41A5C1}" type="sibTrans" cxnId="{6FD5CD77-DAA8-42D4-897E-F5D31B517151}">
      <dgm:prSet/>
      <dgm:spPr/>
      <dgm:t>
        <a:bodyPr/>
        <a:lstStyle/>
        <a:p>
          <a:endParaRPr lang="en-US"/>
        </a:p>
      </dgm:t>
    </dgm:pt>
    <dgm:pt modelId="{7D8BBEDD-47F7-49BE-868E-AF5FA5174251}" type="pres">
      <dgm:prSet presAssocID="{F4AED9D6-361E-4C15-A469-5C15195E4265}" presName="Name0" presStyleCnt="0">
        <dgm:presLayoutVars>
          <dgm:dir/>
          <dgm:animLvl val="lvl"/>
          <dgm:resizeHandles val="exact"/>
        </dgm:presLayoutVars>
      </dgm:prSet>
      <dgm:spPr/>
    </dgm:pt>
    <dgm:pt modelId="{2C38C4A5-3FA8-4A2A-B51C-BB6A9B6D8C1D}" type="pres">
      <dgm:prSet presAssocID="{AD4AC62B-F3BE-4F6A-B26A-6306637C5D98}" presName="Name8" presStyleCnt="0"/>
      <dgm:spPr/>
    </dgm:pt>
    <dgm:pt modelId="{CA8C6F17-07C8-47A9-A90E-AE203B13ED1E}" type="pres">
      <dgm:prSet presAssocID="{AD4AC62B-F3BE-4F6A-B26A-6306637C5D98}" presName="level" presStyleLbl="node1" presStyleIdx="0" presStyleCnt="4">
        <dgm:presLayoutVars>
          <dgm:chMax val="1"/>
          <dgm:bulletEnabled val="1"/>
        </dgm:presLayoutVars>
      </dgm:prSet>
      <dgm:spPr/>
    </dgm:pt>
    <dgm:pt modelId="{62184848-D739-411F-814F-28DEC92E477B}" type="pres">
      <dgm:prSet presAssocID="{AD4AC62B-F3BE-4F6A-B26A-6306637C5D98}" presName="levelTx" presStyleLbl="revTx" presStyleIdx="0" presStyleCnt="0">
        <dgm:presLayoutVars>
          <dgm:chMax val="1"/>
          <dgm:bulletEnabled val="1"/>
        </dgm:presLayoutVars>
      </dgm:prSet>
      <dgm:spPr/>
    </dgm:pt>
    <dgm:pt modelId="{05A75ABC-A897-4A74-A5EA-95A18AE12B9B}" type="pres">
      <dgm:prSet presAssocID="{89FCEE13-22B1-487A-AADB-C2CCB729C67F}" presName="Name8" presStyleCnt="0"/>
      <dgm:spPr/>
    </dgm:pt>
    <dgm:pt modelId="{4C80EEE4-E079-42BB-8435-F6A7375BF776}" type="pres">
      <dgm:prSet presAssocID="{89FCEE13-22B1-487A-AADB-C2CCB729C67F}" presName="level" presStyleLbl="node1" presStyleIdx="1" presStyleCnt="4">
        <dgm:presLayoutVars>
          <dgm:chMax val="1"/>
          <dgm:bulletEnabled val="1"/>
        </dgm:presLayoutVars>
      </dgm:prSet>
      <dgm:spPr/>
    </dgm:pt>
    <dgm:pt modelId="{D43F388F-169C-4F23-9A57-74D252A1644F}" type="pres">
      <dgm:prSet presAssocID="{89FCEE13-22B1-487A-AADB-C2CCB729C67F}" presName="levelTx" presStyleLbl="revTx" presStyleIdx="0" presStyleCnt="0">
        <dgm:presLayoutVars>
          <dgm:chMax val="1"/>
          <dgm:bulletEnabled val="1"/>
        </dgm:presLayoutVars>
      </dgm:prSet>
      <dgm:spPr/>
    </dgm:pt>
    <dgm:pt modelId="{AF44CDC4-1399-4A3D-A3E8-B88B2C619114}" type="pres">
      <dgm:prSet presAssocID="{6F6F5D6A-D627-4009-AE90-B6EE325F186C}" presName="Name8" presStyleCnt="0"/>
      <dgm:spPr/>
    </dgm:pt>
    <dgm:pt modelId="{FFF20D6B-1825-4F49-8D2A-515CCE9C0D56}" type="pres">
      <dgm:prSet presAssocID="{6F6F5D6A-D627-4009-AE90-B6EE325F186C}" presName="level" presStyleLbl="node1" presStyleIdx="2" presStyleCnt="4" custLinFactNeighborY="1321">
        <dgm:presLayoutVars>
          <dgm:chMax val="1"/>
          <dgm:bulletEnabled val="1"/>
        </dgm:presLayoutVars>
      </dgm:prSet>
      <dgm:spPr/>
    </dgm:pt>
    <dgm:pt modelId="{5BCB551B-926B-4F76-BD66-6E4C047EFF94}" type="pres">
      <dgm:prSet presAssocID="{6F6F5D6A-D627-4009-AE90-B6EE325F186C}" presName="levelTx" presStyleLbl="revTx" presStyleIdx="0" presStyleCnt="0">
        <dgm:presLayoutVars>
          <dgm:chMax val="1"/>
          <dgm:bulletEnabled val="1"/>
        </dgm:presLayoutVars>
      </dgm:prSet>
      <dgm:spPr/>
    </dgm:pt>
    <dgm:pt modelId="{6A98A532-A1E6-4299-BA49-130EB676E42D}" type="pres">
      <dgm:prSet presAssocID="{E8625503-B7B5-491D-AC8F-9403F1DAA516}" presName="Name8" presStyleCnt="0"/>
      <dgm:spPr/>
    </dgm:pt>
    <dgm:pt modelId="{7AD2F798-5B4B-4497-B6F2-EBD073884521}" type="pres">
      <dgm:prSet presAssocID="{E8625503-B7B5-491D-AC8F-9403F1DAA516}" presName="level" presStyleLbl="node1" presStyleIdx="3" presStyleCnt="4">
        <dgm:presLayoutVars>
          <dgm:chMax val="1"/>
          <dgm:bulletEnabled val="1"/>
        </dgm:presLayoutVars>
      </dgm:prSet>
      <dgm:spPr/>
    </dgm:pt>
    <dgm:pt modelId="{9F1AA61C-1710-4E21-8F44-89E0D93D99D1}" type="pres">
      <dgm:prSet presAssocID="{E8625503-B7B5-491D-AC8F-9403F1DAA516}" presName="levelTx" presStyleLbl="revTx" presStyleIdx="0" presStyleCnt="0">
        <dgm:presLayoutVars>
          <dgm:chMax val="1"/>
          <dgm:bulletEnabled val="1"/>
        </dgm:presLayoutVars>
      </dgm:prSet>
      <dgm:spPr/>
    </dgm:pt>
  </dgm:ptLst>
  <dgm:cxnLst>
    <dgm:cxn modelId="{D1ED5818-BDB1-446B-B4AB-AB245648E980}" srcId="{F4AED9D6-361E-4C15-A469-5C15195E4265}" destId="{6F6F5D6A-D627-4009-AE90-B6EE325F186C}" srcOrd="2" destOrd="0" parTransId="{CE9B68BE-3137-44BD-9C11-5CEA861C1E25}" sibTransId="{E23DAF8A-1569-451C-A35F-1A20DEE6FB05}"/>
    <dgm:cxn modelId="{6D388438-5EC7-47F8-8CBA-81D034AC05B8}" type="presOf" srcId="{AD4AC62B-F3BE-4F6A-B26A-6306637C5D98}" destId="{62184848-D739-411F-814F-28DEC92E477B}" srcOrd="1" destOrd="0" presId="urn:microsoft.com/office/officeart/2005/8/layout/pyramid1"/>
    <dgm:cxn modelId="{D7493C39-612E-439B-BF8D-8E3DFDD5D266}" type="presOf" srcId="{F4AED9D6-361E-4C15-A469-5C15195E4265}" destId="{7D8BBEDD-47F7-49BE-868E-AF5FA5174251}" srcOrd="0" destOrd="0" presId="urn:microsoft.com/office/officeart/2005/8/layout/pyramid1"/>
    <dgm:cxn modelId="{762AC25D-41D6-47B9-A9EB-D6FEAF43CBD1}" type="presOf" srcId="{6F6F5D6A-D627-4009-AE90-B6EE325F186C}" destId="{5BCB551B-926B-4F76-BD66-6E4C047EFF94}" srcOrd="1" destOrd="0" presId="urn:microsoft.com/office/officeart/2005/8/layout/pyramid1"/>
    <dgm:cxn modelId="{D60EC464-F450-4B15-9EC5-9F076D677D80}" type="presOf" srcId="{E8625503-B7B5-491D-AC8F-9403F1DAA516}" destId="{9F1AA61C-1710-4E21-8F44-89E0D93D99D1}" srcOrd="1" destOrd="0" presId="urn:microsoft.com/office/officeart/2005/8/layout/pyramid1"/>
    <dgm:cxn modelId="{E9BD8566-9CEE-45CB-A867-2FF8F9A19D29}" type="presOf" srcId="{6F6F5D6A-D627-4009-AE90-B6EE325F186C}" destId="{FFF20D6B-1825-4F49-8D2A-515CCE9C0D56}" srcOrd="0" destOrd="0" presId="urn:microsoft.com/office/officeart/2005/8/layout/pyramid1"/>
    <dgm:cxn modelId="{9D795771-7E3B-440F-A06E-1947790D81D2}" type="presOf" srcId="{E8625503-B7B5-491D-AC8F-9403F1DAA516}" destId="{7AD2F798-5B4B-4497-B6F2-EBD073884521}" srcOrd="0" destOrd="0" presId="urn:microsoft.com/office/officeart/2005/8/layout/pyramid1"/>
    <dgm:cxn modelId="{6FD5CD77-DAA8-42D4-897E-F5D31B517151}" srcId="{F4AED9D6-361E-4C15-A469-5C15195E4265}" destId="{89FCEE13-22B1-487A-AADB-C2CCB729C67F}" srcOrd="1" destOrd="0" parTransId="{91262EA9-8FEA-4C86-A7B8-EB6D63322A71}" sibTransId="{93FBB074-21CB-4DA4-B663-F180AF41A5C1}"/>
    <dgm:cxn modelId="{E82A0D98-AA2D-42ED-A1AE-C2CCDD2A045E}" type="presOf" srcId="{89FCEE13-22B1-487A-AADB-C2CCB729C67F}" destId="{D43F388F-169C-4F23-9A57-74D252A1644F}" srcOrd="1" destOrd="0" presId="urn:microsoft.com/office/officeart/2005/8/layout/pyramid1"/>
    <dgm:cxn modelId="{8AE2759D-F650-4AAF-91AB-989CE54C9944}" type="presOf" srcId="{AD4AC62B-F3BE-4F6A-B26A-6306637C5D98}" destId="{CA8C6F17-07C8-47A9-A90E-AE203B13ED1E}" srcOrd="0" destOrd="0" presId="urn:microsoft.com/office/officeart/2005/8/layout/pyramid1"/>
    <dgm:cxn modelId="{2E734CA3-06D3-41A4-A3E1-E79D1B47EF47}" type="presOf" srcId="{89FCEE13-22B1-487A-AADB-C2CCB729C67F}" destId="{4C80EEE4-E079-42BB-8435-F6A7375BF776}" srcOrd="0" destOrd="0" presId="urn:microsoft.com/office/officeart/2005/8/layout/pyramid1"/>
    <dgm:cxn modelId="{BCEF25E4-72C2-45C4-9BFE-B61217607E8D}" srcId="{F4AED9D6-361E-4C15-A469-5C15195E4265}" destId="{AD4AC62B-F3BE-4F6A-B26A-6306637C5D98}" srcOrd="0" destOrd="0" parTransId="{89000C8D-4B3A-42C3-8CD9-2A5665CCDAE0}" sibTransId="{67D357FD-2DD0-44F5-8A0F-93745EFDF7F2}"/>
    <dgm:cxn modelId="{3EFBA6F4-853E-4799-9247-AD2AA0E5E6FA}" srcId="{F4AED9D6-361E-4C15-A469-5C15195E4265}" destId="{E8625503-B7B5-491D-AC8F-9403F1DAA516}" srcOrd="3" destOrd="0" parTransId="{E7A61D26-DF15-49F4-8B2F-6722881CE151}" sibTransId="{49AEA4D1-FFFD-463D-B9E9-112A7F4EBF0A}"/>
    <dgm:cxn modelId="{A418D0AE-98A5-42F6-B62B-FC2454128B49}" type="presParOf" srcId="{7D8BBEDD-47F7-49BE-868E-AF5FA5174251}" destId="{2C38C4A5-3FA8-4A2A-B51C-BB6A9B6D8C1D}" srcOrd="0" destOrd="0" presId="urn:microsoft.com/office/officeart/2005/8/layout/pyramid1"/>
    <dgm:cxn modelId="{8DC3C918-3DE9-4B7B-A134-516781A9EAA9}" type="presParOf" srcId="{2C38C4A5-3FA8-4A2A-B51C-BB6A9B6D8C1D}" destId="{CA8C6F17-07C8-47A9-A90E-AE203B13ED1E}" srcOrd="0" destOrd="0" presId="urn:microsoft.com/office/officeart/2005/8/layout/pyramid1"/>
    <dgm:cxn modelId="{266D0A7B-C16E-40F1-8BE8-8C56DF498BCA}" type="presParOf" srcId="{2C38C4A5-3FA8-4A2A-B51C-BB6A9B6D8C1D}" destId="{62184848-D739-411F-814F-28DEC92E477B}" srcOrd="1" destOrd="0" presId="urn:microsoft.com/office/officeart/2005/8/layout/pyramid1"/>
    <dgm:cxn modelId="{29A207AB-2012-454E-B7FC-9AA7026E5671}" type="presParOf" srcId="{7D8BBEDD-47F7-49BE-868E-AF5FA5174251}" destId="{05A75ABC-A897-4A74-A5EA-95A18AE12B9B}" srcOrd="1" destOrd="0" presId="urn:microsoft.com/office/officeart/2005/8/layout/pyramid1"/>
    <dgm:cxn modelId="{C113E76E-22BD-442D-889D-BD2C177F9658}" type="presParOf" srcId="{05A75ABC-A897-4A74-A5EA-95A18AE12B9B}" destId="{4C80EEE4-E079-42BB-8435-F6A7375BF776}" srcOrd="0" destOrd="0" presId="urn:microsoft.com/office/officeart/2005/8/layout/pyramid1"/>
    <dgm:cxn modelId="{8B278517-F49E-4E11-A3C8-C4769BD760D0}" type="presParOf" srcId="{05A75ABC-A897-4A74-A5EA-95A18AE12B9B}" destId="{D43F388F-169C-4F23-9A57-74D252A1644F}" srcOrd="1" destOrd="0" presId="urn:microsoft.com/office/officeart/2005/8/layout/pyramid1"/>
    <dgm:cxn modelId="{FC9FDBF0-47C1-47B1-8416-1879C96669C3}" type="presParOf" srcId="{7D8BBEDD-47F7-49BE-868E-AF5FA5174251}" destId="{AF44CDC4-1399-4A3D-A3E8-B88B2C619114}" srcOrd="2" destOrd="0" presId="urn:microsoft.com/office/officeart/2005/8/layout/pyramid1"/>
    <dgm:cxn modelId="{BE415581-E40A-49C3-BE2F-57BB4ABAF9F0}" type="presParOf" srcId="{AF44CDC4-1399-4A3D-A3E8-B88B2C619114}" destId="{FFF20D6B-1825-4F49-8D2A-515CCE9C0D56}" srcOrd="0" destOrd="0" presId="urn:microsoft.com/office/officeart/2005/8/layout/pyramid1"/>
    <dgm:cxn modelId="{9706A79A-FAF1-4030-B3E0-6BC4FC43D7AA}" type="presParOf" srcId="{AF44CDC4-1399-4A3D-A3E8-B88B2C619114}" destId="{5BCB551B-926B-4F76-BD66-6E4C047EFF94}" srcOrd="1" destOrd="0" presId="urn:microsoft.com/office/officeart/2005/8/layout/pyramid1"/>
    <dgm:cxn modelId="{C4DA1E96-8078-42AA-BD50-4AE6D1FEDA31}" type="presParOf" srcId="{7D8BBEDD-47F7-49BE-868E-AF5FA5174251}" destId="{6A98A532-A1E6-4299-BA49-130EB676E42D}" srcOrd="3" destOrd="0" presId="urn:microsoft.com/office/officeart/2005/8/layout/pyramid1"/>
    <dgm:cxn modelId="{D542E0C8-08C6-46B6-AD80-E6C0293FA92C}" type="presParOf" srcId="{6A98A532-A1E6-4299-BA49-130EB676E42D}" destId="{7AD2F798-5B4B-4497-B6F2-EBD073884521}" srcOrd="0" destOrd="0" presId="urn:microsoft.com/office/officeart/2005/8/layout/pyramid1"/>
    <dgm:cxn modelId="{019459A7-9AA9-4461-9ECA-FBE48DF52A48}" type="presParOf" srcId="{6A98A532-A1E6-4299-BA49-130EB676E42D}" destId="{9F1AA61C-1710-4E21-8F44-89E0D93D99D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9DB758-7B5B-42C3-9FDD-044134749505}">
      <dsp:nvSpPr>
        <dsp:cNvPr id="0" name=""/>
        <dsp:cNvSpPr/>
      </dsp:nvSpPr>
      <dsp:spPr>
        <a:xfrm rot="10800000">
          <a:off x="0" y="0"/>
          <a:ext cx="10515600" cy="1457613"/>
        </a:xfrm>
        <a:prstGeom prst="trapezoid">
          <a:avLst>
            <a:gd name="adj" fmla="val 9017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en-US" sz="5900" kern="1200" dirty="0"/>
            <a:t>Identity</a:t>
          </a:r>
        </a:p>
      </dsp:txBody>
      <dsp:txXfrm rot="-10800000">
        <a:off x="1840229" y="0"/>
        <a:ext cx="6835140" cy="1457613"/>
      </dsp:txXfrm>
    </dsp:sp>
    <dsp:sp modelId="{6E7F1EC6-AE0C-41D0-9A64-18F235E49762}">
      <dsp:nvSpPr>
        <dsp:cNvPr id="0" name=""/>
        <dsp:cNvSpPr/>
      </dsp:nvSpPr>
      <dsp:spPr>
        <a:xfrm rot="10800000">
          <a:off x="1314450" y="1457613"/>
          <a:ext cx="7886700" cy="1457613"/>
        </a:xfrm>
        <a:prstGeom prst="trapezoid">
          <a:avLst>
            <a:gd name="adj" fmla="val 9017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en-US" sz="5900" kern="1200" dirty="0"/>
            <a:t>Performance</a:t>
          </a:r>
        </a:p>
      </dsp:txBody>
      <dsp:txXfrm rot="-10800000">
        <a:off x="2694622" y="1457613"/>
        <a:ext cx="5126355" cy="1457613"/>
      </dsp:txXfrm>
    </dsp:sp>
    <dsp:sp modelId="{8FDDECC6-973C-4B8D-A80A-2A7FAE143615}">
      <dsp:nvSpPr>
        <dsp:cNvPr id="0" name=""/>
        <dsp:cNvSpPr/>
      </dsp:nvSpPr>
      <dsp:spPr>
        <a:xfrm rot="10800000">
          <a:off x="2628900" y="2915226"/>
          <a:ext cx="5257800" cy="1457613"/>
        </a:xfrm>
        <a:prstGeom prst="trapezoid">
          <a:avLst>
            <a:gd name="adj" fmla="val 9017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en-US" sz="5900" kern="1200" dirty="0"/>
            <a:t>Opinions</a:t>
          </a:r>
        </a:p>
      </dsp:txBody>
      <dsp:txXfrm rot="-10800000">
        <a:off x="3549015" y="2915226"/>
        <a:ext cx="3417570" cy="1457613"/>
      </dsp:txXfrm>
    </dsp:sp>
    <dsp:sp modelId="{633CC231-978F-420A-BE3D-5F49377851CD}">
      <dsp:nvSpPr>
        <dsp:cNvPr id="0" name=""/>
        <dsp:cNvSpPr/>
      </dsp:nvSpPr>
      <dsp:spPr>
        <a:xfrm rot="10800000">
          <a:off x="3943350" y="4372840"/>
          <a:ext cx="2628900" cy="1457613"/>
        </a:xfrm>
        <a:prstGeom prst="trapezoid">
          <a:avLst>
            <a:gd name="adj" fmla="val 9017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en-US" sz="5900" kern="1200" dirty="0"/>
            <a:t>Feelings</a:t>
          </a:r>
        </a:p>
      </dsp:txBody>
      <dsp:txXfrm rot="-10800000">
        <a:off x="3943350" y="4372840"/>
        <a:ext cx="2628900" cy="14576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8C6F17-07C8-47A9-A90E-AE203B13ED1E}">
      <dsp:nvSpPr>
        <dsp:cNvPr id="0" name=""/>
        <dsp:cNvSpPr/>
      </dsp:nvSpPr>
      <dsp:spPr>
        <a:xfrm>
          <a:off x="4572000" y="0"/>
          <a:ext cx="3048000" cy="1620174"/>
        </a:xfrm>
        <a:prstGeom prst="trapezoid">
          <a:avLst>
            <a:gd name="adj" fmla="val 94064"/>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dirty="0"/>
        </a:p>
        <a:p>
          <a:pPr marL="0" lvl="0" indent="0" algn="ctr" defTabSz="1422400">
            <a:lnSpc>
              <a:spcPct val="90000"/>
            </a:lnSpc>
            <a:spcBef>
              <a:spcPct val="0"/>
            </a:spcBef>
            <a:spcAft>
              <a:spcPct val="35000"/>
            </a:spcAft>
            <a:buNone/>
          </a:pPr>
          <a:r>
            <a:rPr lang="en-US" sz="6500" kern="1200" baseline="0" dirty="0">
              <a:solidFill>
                <a:schemeClr val="tx2">
                  <a:lumMod val="20000"/>
                  <a:lumOff val="80000"/>
                </a:schemeClr>
              </a:solidFill>
              <a:effectLst>
                <a:outerShdw blurRad="50800" dist="38100" dir="2700000" algn="tl" rotWithShape="0">
                  <a:prstClr val="black">
                    <a:alpha val="40000"/>
                  </a:prstClr>
                </a:outerShdw>
              </a:effectLst>
            </a:rPr>
            <a:t>Gifts</a:t>
          </a:r>
        </a:p>
      </dsp:txBody>
      <dsp:txXfrm>
        <a:off x="4572000" y="0"/>
        <a:ext cx="3048000" cy="1620174"/>
      </dsp:txXfrm>
    </dsp:sp>
    <dsp:sp modelId="{4C80EEE4-E079-42BB-8435-F6A7375BF776}">
      <dsp:nvSpPr>
        <dsp:cNvPr id="0" name=""/>
        <dsp:cNvSpPr/>
      </dsp:nvSpPr>
      <dsp:spPr>
        <a:xfrm>
          <a:off x="3048000" y="1620174"/>
          <a:ext cx="6096000" cy="1620174"/>
        </a:xfrm>
        <a:prstGeom prst="trapezoid">
          <a:avLst>
            <a:gd name="adj" fmla="val 94064"/>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solidFill>
                <a:schemeClr val="tx2">
                  <a:lumMod val="20000"/>
                  <a:lumOff val="80000"/>
                </a:schemeClr>
              </a:solidFill>
              <a:effectLst>
                <a:outerShdw blurRad="50800" dist="38100" dir="2700000" algn="tl" rotWithShape="0">
                  <a:prstClr val="black">
                    <a:alpha val="40000"/>
                  </a:prstClr>
                </a:outerShdw>
              </a:effectLst>
            </a:rPr>
            <a:t>Purpose</a:t>
          </a:r>
        </a:p>
      </dsp:txBody>
      <dsp:txXfrm>
        <a:off x="4114800" y="1620174"/>
        <a:ext cx="3962400" cy="1620174"/>
      </dsp:txXfrm>
    </dsp:sp>
    <dsp:sp modelId="{FFF20D6B-1825-4F49-8D2A-515CCE9C0D56}">
      <dsp:nvSpPr>
        <dsp:cNvPr id="0" name=""/>
        <dsp:cNvSpPr/>
      </dsp:nvSpPr>
      <dsp:spPr>
        <a:xfrm>
          <a:off x="1523999" y="3261752"/>
          <a:ext cx="9144000" cy="1620174"/>
        </a:xfrm>
        <a:prstGeom prst="trapezoid">
          <a:avLst>
            <a:gd name="adj" fmla="val 94064"/>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solidFill>
                <a:schemeClr val="tx2">
                  <a:lumMod val="20000"/>
                  <a:lumOff val="80000"/>
                </a:schemeClr>
              </a:solidFill>
              <a:effectLst>
                <a:outerShdw blurRad="50800" dist="38100" dir="2700000" algn="tl" rotWithShape="0">
                  <a:prstClr val="black">
                    <a:alpha val="40000"/>
                  </a:prstClr>
                </a:outerShdw>
              </a:effectLst>
            </a:rPr>
            <a:t>Identity</a:t>
          </a:r>
        </a:p>
      </dsp:txBody>
      <dsp:txXfrm>
        <a:off x="3124199" y="3261752"/>
        <a:ext cx="5943600" cy="1620174"/>
      </dsp:txXfrm>
    </dsp:sp>
    <dsp:sp modelId="{7AD2F798-5B4B-4497-B6F2-EBD073884521}">
      <dsp:nvSpPr>
        <dsp:cNvPr id="0" name=""/>
        <dsp:cNvSpPr/>
      </dsp:nvSpPr>
      <dsp:spPr>
        <a:xfrm>
          <a:off x="0" y="4860524"/>
          <a:ext cx="12192000" cy="1620174"/>
        </a:xfrm>
        <a:prstGeom prst="trapezoid">
          <a:avLst>
            <a:gd name="adj" fmla="val 94064"/>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solidFill>
                <a:schemeClr val="tx2">
                  <a:lumMod val="20000"/>
                  <a:lumOff val="80000"/>
                </a:schemeClr>
              </a:solidFill>
              <a:effectLst>
                <a:outerShdw blurRad="50800" dist="38100" dir="2700000" algn="tl" rotWithShape="0">
                  <a:prstClr val="black">
                    <a:alpha val="40000"/>
                  </a:prstClr>
                </a:outerShdw>
              </a:effectLst>
            </a:rPr>
            <a:t>Truth</a:t>
          </a:r>
        </a:p>
      </dsp:txBody>
      <dsp:txXfrm>
        <a:off x="2133599" y="4860524"/>
        <a:ext cx="7924800" cy="16201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9DB758-7B5B-42C3-9FDD-044134749505}">
      <dsp:nvSpPr>
        <dsp:cNvPr id="0" name=""/>
        <dsp:cNvSpPr/>
      </dsp:nvSpPr>
      <dsp:spPr>
        <a:xfrm rot="10800000">
          <a:off x="0" y="0"/>
          <a:ext cx="10515600" cy="1457613"/>
        </a:xfrm>
        <a:prstGeom prst="trapezoid">
          <a:avLst>
            <a:gd name="adj" fmla="val 9017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en-US" sz="5900" kern="1200" dirty="0"/>
            <a:t>Identity</a:t>
          </a:r>
        </a:p>
      </dsp:txBody>
      <dsp:txXfrm rot="-10800000">
        <a:off x="1840229" y="0"/>
        <a:ext cx="6835140" cy="1457613"/>
      </dsp:txXfrm>
    </dsp:sp>
    <dsp:sp modelId="{6E7F1EC6-AE0C-41D0-9A64-18F235E49762}">
      <dsp:nvSpPr>
        <dsp:cNvPr id="0" name=""/>
        <dsp:cNvSpPr/>
      </dsp:nvSpPr>
      <dsp:spPr>
        <a:xfrm rot="10800000">
          <a:off x="1314450" y="1457613"/>
          <a:ext cx="7886700" cy="1457613"/>
        </a:xfrm>
        <a:prstGeom prst="trapezoid">
          <a:avLst>
            <a:gd name="adj" fmla="val 9017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en-US" sz="5900" kern="1200" dirty="0"/>
            <a:t>Performance</a:t>
          </a:r>
        </a:p>
      </dsp:txBody>
      <dsp:txXfrm rot="-10800000">
        <a:off x="2694622" y="1457613"/>
        <a:ext cx="5126355" cy="1457613"/>
      </dsp:txXfrm>
    </dsp:sp>
    <dsp:sp modelId="{8FDDECC6-973C-4B8D-A80A-2A7FAE143615}">
      <dsp:nvSpPr>
        <dsp:cNvPr id="0" name=""/>
        <dsp:cNvSpPr/>
      </dsp:nvSpPr>
      <dsp:spPr>
        <a:xfrm rot="10800000">
          <a:off x="2628900" y="2915226"/>
          <a:ext cx="5257800" cy="1457613"/>
        </a:xfrm>
        <a:prstGeom prst="trapezoid">
          <a:avLst>
            <a:gd name="adj" fmla="val 9017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en-US" sz="5900" kern="1200" dirty="0"/>
            <a:t>Opinions</a:t>
          </a:r>
        </a:p>
      </dsp:txBody>
      <dsp:txXfrm rot="-10800000">
        <a:off x="3549015" y="2915226"/>
        <a:ext cx="3417570" cy="1457613"/>
      </dsp:txXfrm>
    </dsp:sp>
    <dsp:sp modelId="{633CC231-978F-420A-BE3D-5F49377851CD}">
      <dsp:nvSpPr>
        <dsp:cNvPr id="0" name=""/>
        <dsp:cNvSpPr/>
      </dsp:nvSpPr>
      <dsp:spPr>
        <a:xfrm rot="10800000">
          <a:off x="3943350" y="4372840"/>
          <a:ext cx="2628900" cy="1457613"/>
        </a:xfrm>
        <a:prstGeom prst="trapezoid">
          <a:avLst>
            <a:gd name="adj" fmla="val 9017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en-US" sz="5900" kern="1200" dirty="0"/>
            <a:t>Feelings</a:t>
          </a:r>
        </a:p>
      </dsp:txBody>
      <dsp:txXfrm rot="-10800000">
        <a:off x="3943350" y="4372840"/>
        <a:ext cx="2628900" cy="14576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8C6F17-07C8-47A9-A90E-AE203B13ED1E}">
      <dsp:nvSpPr>
        <dsp:cNvPr id="0" name=""/>
        <dsp:cNvSpPr/>
      </dsp:nvSpPr>
      <dsp:spPr>
        <a:xfrm>
          <a:off x="4572000" y="0"/>
          <a:ext cx="3048000" cy="1620174"/>
        </a:xfrm>
        <a:prstGeom prst="trapezoid">
          <a:avLst>
            <a:gd name="adj" fmla="val 94064"/>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dirty="0"/>
        </a:p>
        <a:p>
          <a:pPr marL="0" lvl="0" indent="0" algn="ctr" defTabSz="1422400">
            <a:lnSpc>
              <a:spcPct val="90000"/>
            </a:lnSpc>
            <a:spcBef>
              <a:spcPct val="0"/>
            </a:spcBef>
            <a:spcAft>
              <a:spcPct val="35000"/>
            </a:spcAft>
            <a:buNone/>
          </a:pPr>
          <a:r>
            <a:rPr lang="en-US" sz="6500" kern="1200" baseline="0" dirty="0">
              <a:solidFill>
                <a:schemeClr val="tx2">
                  <a:lumMod val="20000"/>
                  <a:lumOff val="80000"/>
                </a:schemeClr>
              </a:solidFill>
              <a:effectLst>
                <a:outerShdw blurRad="50800" dist="38100" dir="2700000" algn="tl" rotWithShape="0">
                  <a:prstClr val="black">
                    <a:alpha val="40000"/>
                  </a:prstClr>
                </a:outerShdw>
              </a:effectLst>
            </a:rPr>
            <a:t>Gifts</a:t>
          </a:r>
        </a:p>
      </dsp:txBody>
      <dsp:txXfrm>
        <a:off x="4572000" y="0"/>
        <a:ext cx="3048000" cy="1620174"/>
      </dsp:txXfrm>
    </dsp:sp>
    <dsp:sp modelId="{4C80EEE4-E079-42BB-8435-F6A7375BF776}">
      <dsp:nvSpPr>
        <dsp:cNvPr id="0" name=""/>
        <dsp:cNvSpPr/>
      </dsp:nvSpPr>
      <dsp:spPr>
        <a:xfrm>
          <a:off x="3048000" y="1620174"/>
          <a:ext cx="6096000" cy="1620174"/>
        </a:xfrm>
        <a:prstGeom prst="trapezoid">
          <a:avLst>
            <a:gd name="adj" fmla="val 94064"/>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solidFill>
                <a:schemeClr val="tx2">
                  <a:lumMod val="20000"/>
                  <a:lumOff val="80000"/>
                </a:schemeClr>
              </a:solidFill>
              <a:effectLst>
                <a:outerShdw blurRad="50800" dist="38100" dir="2700000" algn="tl" rotWithShape="0">
                  <a:prstClr val="black">
                    <a:alpha val="40000"/>
                  </a:prstClr>
                </a:outerShdw>
              </a:effectLst>
            </a:rPr>
            <a:t>Purpose</a:t>
          </a:r>
        </a:p>
      </dsp:txBody>
      <dsp:txXfrm>
        <a:off x="4114800" y="1620174"/>
        <a:ext cx="3962400" cy="1620174"/>
      </dsp:txXfrm>
    </dsp:sp>
    <dsp:sp modelId="{FFF20D6B-1825-4F49-8D2A-515CCE9C0D56}">
      <dsp:nvSpPr>
        <dsp:cNvPr id="0" name=""/>
        <dsp:cNvSpPr/>
      </dsp:nvSpPr>
      <dsp:spPr>
        <a:xfrm>
          <a:off x="1523999" y="3261752"/>
          <a:ext cx="9144000" cy="1620174"/>
        </a:xfrm>
        <a:prstGeom prst="trapezoid">
          <a:avLst>
            <a:gd name="adj" fmla="val 94064"/>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solidFill>
                <a:schemeClr val="tx2">
                  <a:lumMod val="20000"/>
                  <a:lumOff val="80000"/>
                </a:schemeClr>
              </a:solidFill>
              <a:effectLst>
                <a:outerShdw blurRad="50800" dist="38100" dir="2700000" algn="tl" rotWithShape="0">
                  <a:prstClr val="black">
                    <a:alpha val="40000"/>
                  </a:prstClr>
                </a:outerShdw>
              </a:effectLst>
            </a:rPr>
            <a:t>Identity</a:t>
          </a:r>
        </a:p>
      </dsp:txBody>
      <dsp:txXfrm>
        <a:off x="3124199" y="3261752"/>
        <a:ext cx="5943600" cy="1620174"/>
      </dsp:txXfrm>
    </dsp:sp>
    <dsp:sp modelId="{7AD2F798-5B4B-4497-B6F2-EBD073884521}">
      <dsp:nvSpPr>
        <dsp:cNvPr id="0" name=""/>
        <dsp:cNvSpPr/>
      </dsp:nvSpPr>
      <dsp:spPr>
        <a:xfrm>
          <a:off x="0" y="4860524"/>
          <a:ext cx="12192000" cy="1620174"/>
        </a:xfrm>
        <a:prstGeom prst="trapezoid">
          <a:avLst>
            <a:gd name="adj" fmla="val 94064"/>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solidFill>
                <a:schemeClr val="tx2">
                  <a:lumMod val="20000"/>
                  <a:lumOff val="80000"/>
                </a:schemeClr>
              </a:solidFill>
              <a:effectLst>
                <a:outerShdw blurRad="50800" dist="38100" dir="2700000" algn="tl" rotWithShape="0">
                  <a:prstClr val="black">
                    <a:alpha val="40000"/>
                  </a:prstClr>
                </a:outerShdw>
              </a:effectLst>
            </a:rPr>
            <a:t>Truth</a:t>
          </a:r>
        </a:p>
      </dsp:txBody>
      <dsp:txXfrm>
        <a:off x="2133599" y="4860524"/>
        <a:ext cx="7924800" cy="1620174"/>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1692BA-42CF-421E-B200-E18C2FB933AB}" type="datetimeFigureOut">
              <a:rPr lang="en-US" smtClean="0"/>
              <a:t>1/13/2020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70FF3F-60C4-44C4-9A4A-803D088EF43E}" type="slidenum">
              <a:rPr lang="en-US" smtClean="0"/>
              <a:t>‹#›</a:t>
            </a:fld>
            <a:endParaRPr lang="en-US"/>
          </a:p>
        </p:txBody>
      </p:sp>
    </p:spTree>
    <p:extLst>
      <p:ext uri="{BB962C8B-B14F-4D97-AF65-F5344CB8AC3E}">
        <p14:creationId xmlns:p14="http://schemas.microsoft.com/office/powerpoint/2010/main" val="3897685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allaboutphilosophy.org/absolute-truth.htm" TargetMode="Externa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ref.ly/logosres/cwfs?ref=VolumePage.V+1%2c+p+327&amp;off=1198&amp;ctx=es+not+know+Hebrew%3f+~Equally%2c+if+the+pers" TargetMode="External"/><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ref.ly/logosres/mntcjn1?ref=Bible.Jn1.1-2&amp;off=1368&amp;ctx=nly+God+is+eternal.%0a~The+imperfect+tense+" TargetMode="External"/><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allaboutphilosophy.org/absolute-truth.htm"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hristianpost.com/voice/decline-of-old-line-protestantism-is-new-opportunity-for-the-gospel.html"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hristianpost.com/voice/decline-of-old-line-protestantism-is-new-opportunity-for-the-gospel.html"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christianpost.com/voice/decline-of-old-line-protestantism-is-new-opportunity-for-the-gospel.html"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washingtonpost.com/news/acts-of-faith/wp/2017/04/28/if-it-doesnt-stem-its-decline-mainline-protestantism-has-just-23-easters-left/"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readcube.com/articles/10.1007%2Fs13644-016-0255-4?author_access_token=4cnqfDuiJLgG5YypvFNgwPe4RwlQNchNByi7wbcMAY4uWGlKkdKyz8j0fCX6gA3SJIAQwZK6dWXHpe4ZBaVuNTIcax_m_XGIOIJfiwR1p_iFf_rXaGNrMHT1Sqb7_tUAfucxHSk5WBSEz25RE4ms0A=="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goodreads.com/work/quotes/46106688"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13</a:t>
            </a:fld>
            <a:endParaRPr lang="en-US"/>
          </a:p>
        </p:txBody>
      </p:sp>
    </p:spTree>
    <p:extLst>
      <p:ext uri="{BB962C8B-B14F-4D97-AF65-F5344CB8AC3E}">
        <p14:creationId xmlns:p14="http://schemas.microsoft.com/office/powerpoint/2010/main" val="3941002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https://www.allaboutphilosophy.org/absolute-truth.htm</a:t>
            </a:r>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39</a:t>
            </a:fld>
            <a:endParaRPr lang="en-US"/>
          </a:p>
        </p:txBody>
      </p:sp>
    </p:spTree>
    <p:extLst>
      <p:ext uri="{BB962C8B-B14F-4D97-AF65-F5344CB8AC3E}">
        <p14:creationId xmlns:p14="http://schemas.microsoft.com/office/powerpoint/2010/main" val="3490864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Westchester, IL: Crossway Books.</a:t>
            </a:r>
          </a:p>
          <a:p>
            <a:r>
              <a:rPr lang="en-US" b="0" i="0" u="none" strike="noStrike" baseline="0" dirty="0"/>
              <a:t> Schaeffer, F. A. (1982). </a:t>
            </a:r>
            <a:r>
              <a:rPr lang="en-US" i="1" u="sng" dirty="0">
                <a:hlinkClick r:id="rId3"/>
              </a:rPr>
              <a:t>The complete works of Francis A. Schaeffer: a Christian worldview</a:t>
            </a:r>
            <a:r>
              <a:rPr lang="en-US" dirty="0">
                <a:hlinkClick r:id="rId3"/>
              </a:rPr>
              <a:t> (Vol. 1, p. 327). Westchester, IL: Crossway Books.</a:t>
            </a:r>
          </a:p>
          <a:p>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62</a:t>
            </a:fld>
            <a:endParaRPr lang="en-US"/>
          </a:p>
        </p:txBody>
      </p:sp>
    </p:spTree>
    <p:extLst>
      <p:ext uri="{BB962C8B-B14F-4D97-AF65-F5344CB8AC3E}">
        <p14:creationId xmlns:p14="http://schemas.microsoft.com/office/powerpoint/2010/main" val="4273192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MacArthur, J. F., Jr. (2006). </a:t>
            </a:r>
            <a:r>
              <a:rPr lang="en-US" i="1" u="sng">
                <a:hlinkClick r:id="rId3"/>
              </a:rPr>
              <a:t>John 1–11</a:t>
            </a:r>
            <a:r>
              <a:rPr lang="en-US"/>
              <a:t> (p. 16). Chicago: Moody Press.</a:t>
            </a:r>
          </a:p>
          <a:p>
            <a:endParaRPr lang="en-US"/>
          </a:p>
        </p:txBody>
      </p:sp>
      <p:sp>
        <p:nvSpPr>
          <p:cNvPr id="4" name="Slide Number Placeholder 3"/>
          <p:cNvSpPr>
            <a:spLocks noGrp="1"/>
          </p:cNvSpPr>
          <p:nvPr>
            <p:ph type="sldNum" sz="quarter" idx="5"/>
          </p:nvPr>
        </p:nvSpPr>
        <p:spPr/>
        <p:txBody>
          <a:bodyPr/>
          <a:lstStyle/>
          <a:p>
            <a:fld id="{1CE87648-BF5C-4B99-B6A0-AE95941834E4}" type="slidenum">
              <a:rPr lang="en-US" smtClean="0"/>
              <a:t>73</a:t>
            </a:fld>
            <a:endParaRPr lang="en-US"/>
          </a:p>
        </p:txBody>
      </p:sp>
    </p:spTree>
    <p:extLst>
      <p:ext uri="{BB962C8B-B14F-4D97-AF65-F5344CB8AC3E}">
        <p14:creationId xmlns:p14="http://schemas.microsoft.com/office/powerpoint/2010/main" val="987528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https://www.allaboutphilosophy.org/absolute-truth.htm</a:t>
            </a:r>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14</a:t>
            </a:fld>
            <a:endParaRPr lang="en-US"/>
          </a:p>
        </p:txBody>
      </p:sp>
    </p:spTree>
    <p:extLst>
      <p:ext uri="{BB962C8B-B14F-4D97-AF65-F5344CB8AC3E}">
        <p14:creationId xmlns:p14="http://schemas.microsoft.com/office/powerpoint/2010/main" val="561144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are these churches? The seven “sisters” of American Protestantism include the Evangelical Lutheran Church in America, the United Methodist Church, the Episcopal Church, the Presbyterian Church (USA), the American Baptist Churches, the Disciples of Christ, and the United Church of Christ.</a:t>
            </a:r>
          </a:p>
          <a:p>
            <a:r>
              <a:rPr lang="en-US" dirty="0">
                <a:hlinkClick r:id="rId3"/>
              </a:rPr>
              <a:t>https://www.christianpost.com/voice/decline-of-old-line-protestantism-is-new-opportunity-for-the-gospel.html</a:t>
            </a:r>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22</a:t>
            </a:fld>
            <a:endParaRPr lang="en-US"/>
          </a:p>
        </p:txBody>
      </p:sp>
    </p:spTree>
    <p:extLst>
      <p:ext uri="{BB962C8B-B14F-4D97-AF65-F5344CB8AC3E}">
        <p14:creationId xmlns:p14="http://schemas.microsoft.com/office/powerpoint/2010/main" val="2559335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https://www.christianpost.com/voice/decline-of-old-line-protestantism-is-new-opportunity-for-the-gospel.html</a:t>
            </a:r>
            <a:endParaRPr lang="en-US" dirty="0"/>
          </a:p>
          <a:p>
            <a:r>
              <a:rPr lang="en-US" sz="1200" b="0" i="0" kern="1200" dirty="0">
                <a:solidFill>
                  <a:schemeClr val="tx1"/>
                </a:solidFill>
                <a:effectLst/>
                <a:latin typeface="+mn-lt"/>
                <a:ea typeface="+mn-ea"/>
                <a:cs typeface="+mn-cs"/>
              </a:rPr>
              <a:t>Rodney William Stark is an American sociologist of religion who was a long time professor of sociology and of comparative religion at the University of Washington.</a:t>
            </a:r>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23</a:t>
            </a:fld>
            <a:endParaRPr lang="en-US"/>
          </a:p>
        </p:txBody>
      </p:sp>
    </p:spTree>
    <p:extLst>
      <p:ext uri="{BB962C8B-B14F-4D97-AF65-F5344CB8AC3E}">
        <p14:creationId xmlns:p14="http://schemas.microsoft.com/office/powerpoint/2010/main" val="2496204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https://www.christianpost.com/voice/decline-of-old-line-protestantism-is-new-opportunity-for-the-gospel.html</a:t>
            </a:r>
            <a:endParaRPr lang="en-US" dirty="0"/>
          </a:p>
          <a:p>
            <a:r>
              <a:rPr lang="en-US" sz="1200" b="0" i="0" kern="1200" dirty="0">
                <a:solidFill>
                  <a:schemeClr val="tx1"/>
                </a:solidFill>
                <a:effectLst/>
                <a:latin typeface="+mn-lt"/>
                <a:ea typeface="+mn-ea"/>
                <a:cs typeface="+mn-cs"/>
              </a:rPr>
              <a:t>Rob </a:t>
            </a:r>
            <a:r>
              <a:rPr lang="en-US" sz="1200" b="0" i="0" kern="1200" dirty="0" err="1">
                <a:solidFill>
                  <a:schemeClr val="tx1"/>
                </a:solidFill>
                <a:effectLst/>
                <a:latin typeface="+mn-lt"/>
                <a:ea typeface="+mn-ea"/>
                <a:cs typeface="+mn-cs"/>
              </a:rPr>
              <a:t>Schwarzwalder</a:t>
            </a:r>
            <a:r>
              <a:rPr lang="en-US" sz="1200" b="0" i="0" kern="1200" dirty="0">
                <a:solidFill>
                  <a:schemeClr val="tx1"/>
                </a:solidFill>
                <a:effectLst/>
                <a:latin typeface="+mn-lt"/>
                <a:ea typeface="+mn-ea"/>
                <a:cs typeface="+mn-cs"/>
              </a:rPr>
              <a:t> is senior lecturer and director at the Center for Christian Thought and Action, Regent University.</a:t>
            </a:r>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24</a:t>
            </a:fld>
            <a:endParaRPr lang="en-US"/>
          </a:p>
        </p:txBody>
      </p:sp>
    </p:spTree>
    <p:extLst>
      <p:ext uri="{BB962C8B-B14F-4D97-AF65-F5344CB8AC3E}">
        <p14:creationId xmlns:p14="http://schemas.microsoft.com/office/powerpoint/2010/main" val="2959239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dirty="0">
                <a:solidFill>
                  <a:schemeClr val="tx1"/>
                </a:solidFill>
                <a:effectLst/>
                <a:latin typeface="+mn-lt"/>
                <a:ea typeface="+mn-ea"/>
                <a:cs typeface="+mn-cs"/>
              </a:rPr>
              <a:t>Ed Stetzer holds the Billy Graham Distinguished Chair at Wheaton College and is the executive director of the Billy Graham Center there.</a:t>
            </a:r>
          </a:p>
          <a:p>
            <a:r>
              <a:rPr lang="en-US" dirty="0">
                <a:hlinkClick r:id="rId3"/>
              </a:rPr>
              <a:t>https://www.washingtonpost.com/news/acts-of-faith/wp/2017/04/28/if-it-doesnt-stem-its-decline-mainline-protestantism-has-just-23-easters-left/</a:t>
            </a:r>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26</a:t>
            </a:fld>
            <a:endParaRPr lang="en-US"/>
          </a:p>
        </p:txBody>
      </p:sp>
    </p:spTree>
    <p:extLst>
      <p:ext uri="{BB962C8B-B14F-4D97-AF65-F5344CB8AC3E}">
        <p14:creationId xmlns:p14="http://schemas.microsoft.com/office/powerpoint/2010/main" val="2187739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https://www.readcube.com/articles/10.1007%2Fs13644-016-0255-4?author_access_token=4cnqfDuiJLgG5YypvFNgwPe4RwlQNchNByi7wbcMAY4uWGlKkdKyz8j0fCX6gA3SJIAQwZK6dWXHpe4ZBaVuNTIcax_m_XGIOIJfiwR1p_iFf_rXaGNrMHT1Sqb7_tUAfucxHSk5WBSEz25RE4ms0A==</a:t>
            </a:r>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28</a:t>
            </a:fld>
            <a:endParaRPr lang="en-US"/>
          </a:p>
        </p:txBody>
      </p:sp>
    </p:spTree>
    <p:extLst>
      <p:ext uri="{BB962C8B-B14F-4D97-AF65-F5344CB8AC3E}">
        <p14:creationId xmlns:p14="http://schemas.microsoft.com/office/powerpoint/2010/main" val="1541357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Theology Matters: Comparing the Traits of Growing and Declining Mainline Protestant Church Attendees and Clergy David Millard Haskell1•Kevin N. Flatt2•Stephanie Burgoyne</a:t>
            </a:r>
            <a:endParaRPr lang="en-US" dirty="0"/>
          </a:p>
        </p:txBody>
      </p:sp>
      <p:sp>
        <p:nvSpPr>
          <p:cNvPr id="4" name="Slide Number Placeholder 3"/>
          <p:cNvSpPr>
            <a:spLocks noGrp="1"/>
          </p:cNvSpPr>
          <p:nvPr>
            <p:ph type="sldNum" sz="quarter" idx="5"/>
          </p:nvPr>
        </p:nvSpPr>
        <p:spPr/>
        <p:txBody>
          <a:bodyPr/>
          <a:lstStyle/>
          <a:p>
            <a:fld id="{2B70FF3F-60C4-44C4-9A4A-803D088EF43E}" type="slidenum">
              <a:rPr lang="en-US" smtClean="0"/>
              <a:t>29</a:t>
            </a:fld>
            <a:endParaRPr lang="en-US"/>
          </a:p>
        </p:txBody>
      </p:sp>
    </p:spTree>
    <p:extLst>
      <p:ext uri="{BB962C8B-B14F-4D97-AF65-F5344CB8AC3E}">
        <p14:creationId xmlns:p14="http://schemas.microsoft.com/office/powerpoint/2010/main" val="3227195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hlinkClick r:id="rId3"/>
              </a:rPr>
              <a:t>The Big Picture: On the Origins of Life, Meaning, and the Universe Itself</a:t>
            </a:r>
            <a:endParaRPr lang="en-US" b="1" dirty="0"/>
          </a:p>
          <a:p>
            <a:r>
              <a:rPr lang="en-US" sz="1200" b="0" i="0" kern="1200" dirty="0">
                <a:solidFill>
                  <a:schemeClr val="tx1"/>
                </a:solidFill>
                <a:effectLst/>
                <a:latin typeface="+mn-lt"/>
                <a:ea typeface="+mn-ea"/>
                <a:cs typeface="+mn-cs"/>
              </a:rPr>
              <a:t>Sean Michael Carroll is a theoretical physicist specializing in quantum mechanics, gravity, and cosmology. He is a research professor in the Walter Burke Institute for Theoretical Physics in the California Institute of Technology Department of Physics. </a:t>
            </a:r>
            <a:endParaRPr lang="en-US" dirty="0"/>
          </a:p>
        </p:txBody>
      </p:sp>
      <p:sp>
        <p:nvSpPr>
          <p:cNvPr id="4" name="Slide Number Placeholder 3"/>
          <p:cNvSpPr>
            <a:spLocks noGrp="1"/>
          </p:cNvSpPr>
          <p:nvPr>
            <p:ph type="sldNum" sz="quarter" idx="5"/>
          </p:nvPr>
        </p:nvSpPr>
        <p:spPr/>
        <p:txBody>
          <a:bodyPr/>
          <a:lstStyle/>
          <a:p>
            <a:fld id="{05B81700-52CF-40A4-812D-7F4EC95DD1F5}" type="slidenum">
              <a:rPr lang="en-US" smtClean="0"/>
              <a:t>34</a:t>
            </a:fld>
            <a:endParaRPr lang="en-US"/>
          </a:p>
        </p:txBody>
      </p:sp>
    </p:spTree>
    <p:extLst>
      <p:ext uri="{BB962C8B-B14F-4D97-AF65-F5344CB8AC3E}">
        <p14:creationId xmlns:p14="http://schemas.microsoft.com/office/powerpoint/2010/main" val="15638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5F470-F003-4D6D-AA7C-A88048FEF4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376C0C-EFDD-493E-B705-BFBF1E6ADF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E6869E-83F9-479F-BFF9-597943B7765A}"/>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5" name="Footer Placeholder 4">
            <a:extLst>
              <a:ext uri="{FF2B5EF4-FFF2-40B4-BE49-F238E27FC236}">
                <a16:creationId xmlns:a16="http://schemas.microsoft.com/office/drawing/2014/main" id="{5DEE0940-4683-4A4D-B4DB-990DAC984E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638D91-3AAB-4D46-A71A-5348E0C3FE5A}"/>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3035285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AF527-8EB9-4932-8F4A-66DC7BED6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E9C0E8-2BCE-42C6-B69A-C0F125D533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11A895-9D9C-41BE-BBE2-3516534C5F1F}"/>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5" name="Footer Placeholder 4">
            <a:extLst>
              <a:ext uri="{FF2B5EF4-FFF2-40B4-BE49-F238E27FC236}">
                <a16:creationId xmlns:a16="http://schemas.microsoft.com/office/drawing/2014/main" id="{1D3699CD-0E7B-4FF4-A956-DC8C72E3A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5DD43D-BBAD-462A-849C-15A617D87EE7}"/>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223976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C54279-89DE-4A89-B8E3-EC2B3904DD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1D5899-59D3-42C4-A213-B6711234AF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5E00D0-3850-4F8D-AB36-FF829A520A6B}"/>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5" name="Footer Placeholder 4">
            <a:extLst>
              <a:ext uri="{FF2B5EF4-FFF2-40B4-BE49-F238E27FC236}">
                <a16:creationId xmlns:a16="http://schemas.microsoft.com/office/drawing/2014/main" id="{8806DC52-849B-498B-9713-67FBB3C16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1B86D4-5DC7-4FD2-8ED0-0B920E1C1374}"/>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52758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6E5E4-C99C-420D-BCBE-B662507FD7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4FF53D-5D8A-467F-BBD9-A891F24392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4B26CC-39D0-47C0-ADA7-12DAE7AB4761}"/>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5" name="Footer Placeholder 4">
            <a:extLst>
              <a:ext uri="{FF2B5EF4-FFF2-40B4-BE49-F238E27FC236}">
                <a16:creationId xmlns:a16="http://schemas.microsoft.com/office/drawing/2014/main" id="{B126025E-64A8-4360-96AB-D51E7628CF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62027D-65EF-4E44-B068-43D806752823}"/>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1444380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4D78E-1C31-4681-9AB4-2C3207C2CF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BDB77-D2B6-4862-A9DD-D43E5E5BE5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8F86AB-9D8E-4CD2-B82E-85BD66D7527F}"/>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5" name="Footer Placeholder 4">
            <a:extLst>
              <a:ext uri="{FF2B5EF4-FFF2-40B4-BE49-F238E27FC236}">
                <a16:creationId xmlns:a16="http://schemas.microsoft.com/office/drawing/2014/main" id="{669CC56C-EAE0-42EB-8209-E5A8454F0A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05695D-42C9-4607-82CD-E1D32AB5BAA3}"/>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702053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24F67-9F5F-4D43-A351-06B26699AE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A57B27-2FA3-4F4D-A371-4FA4751CE0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FBB686-92FB-4EE0-806B-B61015918B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677C6C-34B7-4306-A682-8218704F87AE}"/>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6" name="Footer Placeholder 5">
            <a:extLst>
              <a:ext uri="{FF2B5EF4-FFF2-40B4-BE49-F238E27FC236}">
                <a16:creationId xmlns:a16="http://schemas.microsoft.com/office/drawing/2014/main" id="{8DDCD68B-D419-4DEA-B60B-9969178D40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9F2C7B-4F92-4514-BD43-56199DE6EECF}"/>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448969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4D1E5-C5C2-413D-921F-55698AC985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55D938-177C-41D7-A683-C4244678E6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9E0FB1-6C7D-41CA-BCC1-95D22F1B50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5087D1-8C75-48B5-9201-48C074CA5D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BEBE10-B035-46E3-B5BD-881515F733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16334E-0935-4D24-8AC6-B932F395D1C1}"/>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8" name="Footer Placeholder 7">
            <a:extLst>
              <a:ext uri="{FF2B5EF4-FFF2-40B4-BE49-F238E27FC236}">
                <a16:creationId xmlns:a16="http://schemas.microsoft.com/office/drawing/2014/main" id="{DF9466E2-0FF1-4698-9CCB-F7706B544B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FD15F7-BCC0-4C54-BB67-731E7769A9AF}"/>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3335658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9E971-4C44-4058-813F-D4AEEBD897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E4092F-04A6-4B7F-8001-9041E47E8BE6}"/>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4" name="Footer Placeholder 3">
            <a:extLst>
              <a:ext uri="{FF2B5EF4-FFF2-40B4-BE49-F238E27FC236}">
                <a16:creationId xmlns:a16="http://schemas.microsoft.com/office/drawing/2014/main" id="{39B6FD5A-9276-4A76-9572-012EB77871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B05A7D-4A18-4568-828A-F1ABBEBB703D}"/>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271529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3F781D-3AC9-48BC-BBBA-FA97A4300A55}"/>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3" name="Footer Placeholder 2">
            <a:extLst>
              <a:ext uri="{FF2B5EF4-FFF2-40B4-BE49-F238E27FC236}">
                <a16:creationId xmlns:a16="http://schemas.microsoft.com/office/drawing/2014/main" id="{E8556882-3B37-4D27-AD80-D249CB1583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9B0CA8-7B94-428B-BC82-725F253AF8E3}"/>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2623786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5924A-3FA1-4DBC-AA58-AE8865ADD8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C8D5EF-93C2-4AC5-83AD-8849F8E67A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6BD7F7-B195-44C7-BAAF-A8FFBAEFC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FFF141-B5EA-4866-A485-81B15F95EE06}"/>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6" name="Footer Placeholder 5">
            <a:extLst>
              <a:ext uri="{FF2B5EF4-FFF2-40B4-BE49-F238E27FC236}">
                <a16:creationId xmlns:a16="http://schemas.microsoft.com/office/drawing/2014/main" id="{5CF2E07B-0F8A-48F3-A6A6-7A63BEEAFF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00535E-8E2C-47EE-88C0-850211EC4964}"/>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3514181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8B9BC-E7FD-4BE3-AE87-784802FA3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0112F0-318C-4773-A1AF-B6BA014E9E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0DCED4-DCD0-4305-BCB9-2BDA3EADE1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382F33-0EB4-4250-96B5-CA4A0E1465D7}"/>
              </a:ext>
            </a:extLst>
          </p:cNvPr>
          <p:cNvSpPr>
            <a:spLocks noGrp="1"/>
          </p:cNvSpPr>
          <p:nvPr>
            <p:ph type="dt" sz="half" idx="10"/>
          </p:nvPr>
        </p:nvSpPr>
        <p:spPr/>
        <p:txBody>
          <a:bodyPr/>
          <a:lstStyle/>
          <a:p>
            <a:fld id="{005258E1-2E96-4670-85F6-F4A6F6769EF6}" type="datetimeFigureOut">
              <a:rPr lang="en-US" smtClean="0"/>
              <a:t>1/13/2020</a:t>
            </a:fld>
            <a:endParaRPr lang="en-US"/>
          </a:p>
        </p:txBody>
      </p:sp>
      <p:sp>
        <p:nvSpPr>
          <p:cNvPr id="6" name="Footer Placeholder 5">
            <a:extLst>
              <a:ext uri="{FF2B5EF4-FFF2-40B4-BE49-F238E27FC236}">
                <a16:creationId xmlns:a16="http://schemas.microsoft.com/office/drawing/2014/main" id="{E50BAB37-3F48-464A-A107-9080C3D5B8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6ADFA9-6476-4A49-9604-061E6CBCB5CA}"/>
              </a:ext>
            </a:extLst>
          </p:cNvPr>
          <p:cNvSpPr>
            <a:spLocks noGrp="1"/>
          </p:cNvSpPr>
          <p:nvPr>
            <p:ph type="sldNum" sz="quarter" idx="12"/>
          </p:nvPr>
        </p:nvSpPr>
        <p:spPr/>
        <p:txBody>
          <a:bodyPr/>
          <a:lstStyle/>
          <a:p>
            <a:fld id="{7FCE2208-F695-4DC9-8998-E7C504227549}" type="slidenum">
              <a:rPr lang="en-US" smtClean="0"/>
              <a:t>‹#›</a:t>
            </a:fld>
            <a:endParaRPr lang="en-US"/>
          </a:p>
        </p:txBody>
      </p:sp>
    </p:spTree>
    <p:extLst>
      <p:ext uri="{BB962C8B-B14F-4D97-AF65-F5344CB8AC3E}">
        <p14:creationId xmlns:p14="http://schemas.microsoft.com/office/powerpoint/2010/main" val="320590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25F6FE1B-4F86-4E73-ADE9-8C315194F94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B8FDA2F1-F667-45F0-AE9E-E71647681A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DEB311A-55CD-4A28-BAAB-5531561523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79B6850-AF0B-41F0-A595-968F76258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5258E1-2E96-4670-85F6-F4A6F6769EF6}" type="datetimeFigureOut">
              <a:rPr lang="en-US" smtClean="0"/>
              <a:t>1/13/2020</a:t>
            </a:fld>
            <a:endParaRPr lang="en-US"/>
          </a:p>
        </p:txBody>
      </p:sp>
      <p:sp>
        <p:nvSpPr>
          <p:cNvPr id="5" name="Footer Placeholder 4">
            <a:extLst>
              <a:ext uri="{FF2B5EF4-FFF2-40B4-BE49-F238E27FC236}">
                <a16:creationId xmlns:a16="http://schemas.microsoft.com/office/drawing/2014/main" id="{A86702F2-56BF-4432-841E-47874C38B7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B5DFE2-C245-4026-B1D4-E0D2DD9190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E2208-F695-4DC9-8998-E7C504227549}" type="slidenum">
              <a:rPr lang="en-US" smtClean="0"/>
              <a:t>‹#›</a:t>
            </a:fld>
            <a:endParaRPr lang="en-US"/>
          </a:p>
        </p:txBody>
      </p:sp>
    </p:spTree>
    <p:extLst>
      <p:ext uri="{BB962C8B-B14F-4D97-AF65-F5344CB8AC3E}">
        <p14:creationId xmlns:p14="http://schemas.microsoft.com/office/powerpoint/2010/main" val="672097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48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44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40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36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3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4ED08-AC86-42E1-A9B4-A2D50DF6BE2E}"/>
              </a:ext>
            </a:extLst>
          </p:cNvPr>
          <p:cNvSpPr>
            <a:spLocks noGrp="1"/>
          </p:cNvSpPr>
          <p:nvPr>
            <p:ph type="ctrTitle"/>
          </p:nvPr>
        </p:nvSpPr>
        <p:spPr>
          <a:xfrm>
            <a:off x="2132120" y="1797066"/>
            <a:ext cx="7927759" cy="2387600"/>
          </a:xfrm>
        </p:spPr>
        <p:txBody>
          <a:bodyPr/>
          <a:lstStyle/>
          <a:p>
            <a:r>
              <a:rPr lang="en-US" dirty="0"/>
              <a:t>Spiritually Developing Your Team</a:t>
            </a:r>
          </a:p>
        </p:txBody>
      </p:sp>
    </p:spTree>
    <p:extLst>
      <p:ext uri="{BB962C8B-B14F-4D97-AF65-F5344CB8AC3E}">
        <p14:creationId xmlns:p14="http://schemas.microsoft.com/office/powerpoint/2010/main" val="2360528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6.  The Bible is the Word of God.</a:t>
            </a:r>
          </a:p>
          <a:p>
            <a:endParaRPr lang="en-US" dirty="0"/>
          </a:p>
          <a:p>
            <a:r>
              <a:rPr lang="en-US" dirty="0"/>
              <a:t>If Jesus (the Son of God) treated the scriptures as the Word of God, shouldn’t you?   </a:t>
            </a:r>
          </a:p>
        </p:txBody>
      </p:sp>
    </p:spTree>
    <p:extLst>
      <p:ext uri="{BB962C8B-B14F-4D97-AF65-F5344CB8AC3E}">
        <p14:creationId xmlns:p14="http://schemas.microsoft.com/office/powerpoint/2010/main" val="1182181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pPr algn="ctr"/>
            <a:endParaRPr lang="en-US" dirty="0"/>
          </a:p>
          <a:p>
            <a:pPr algn="ctr"/>
            <a:endParaRPr lang="en-US" dirty="0"/>
          </a:p>
          <a:p>
            <a:pPr algn="ctr"/>
            <a:r>
              <a:rPr lang="en-US" dirty="0"/>
              <a:t>What we do with the Word is the difference between a foundation of Rock and a foundation of sand.</a:t>
            </a:r>
          </a:p>
          <a:p>
            <a:pPr algn="ctr"/>
            <a:endParaRPr lang="en-US" dirty="0"/>
          </a:p>
        </p:txBody>
      </p:sp>
    </p:spTree>
    <p:extLst>
      <p:ext uri="{BB962C8B-B14F-4D97-AF65-F5344CB8AC3E}">
        <p14:creationId xmlns:p14="http://schemas.microsoft.com/office/powerpoint/2010/main" val="189613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a:p>
            <a:endParaRPr lang="en-US" dirty="0"/>
          </a:p>
          <a:p>
            <a:pPr algn="ctr"/>
            <a:r>
              <a:rPr lang="en-US" dirty="0"/>
              <a:t>Our Culture has powerfully impacted our summer team.</a:t>
            </a:r>
          </a:p>
        </p:txBody>
      </p:sp>
    </p:spTree>
    <p:extLst>
      <p:ext uri="{BB962C8B-B14F-4D97-AF65-F5344CB8AC3E}">
        <p14:creationId xmlns:p14="http://schemas.microsoft.com/office/powerpoint/2010/main" val="125194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829300"/>
          </a:xfrm>
        </p:spPr>
        <p:txBody>
          <a:bodyPr>
            <a:normAutofit/>
          </a:bodyPr>
          <a:lstStyle/>
          <a:p>
            <a:r>
              <a:rPr lang="en-US" dirty="0"/>
              <a:t>Humanist John Dewey (1859-1952), co-author and signer of the Humanist Manifesto 1 (1933) wrote: </a:t>
            </a:r>
          </a:p>
          <a:p>
            <a:endParaRPr lang="en-US" dirty="0"/>
          </a:p>
          <a:p>
            <a:r>
              <a:rPr lang="en-US" dirty="0"/>
              <a:t>"There is no God and there is no soul. Hence, there are no needs for the props of traditional religion…</a:t>
            </a:r>
          </a:p>
        </p:txBody>
      </p:sp>
    </p:spTree>
    <p:extLst>
      <p:ext uri="{BB962C8B-B14F-4D97-AF65-F5344CB8AC3E}">
        <p14:creationId xmlns:p14="http://schemas.microsoft.com/office/powerpoint/2010/main" val="4102198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829300"/>
          </a:xfrm>
        </p:spPr>
        <p:txBody>
          <a:bodyPr>
            <a:normAutofit/>
          </a:bodyPr>
          <a:lstStyle/>
          <a:p>
            <a:r>
              <a:rPr lang="en-US" dirty="0"/>
              <a:t>…With dogma and creed excluded, then immutable truth is also dead and buried. There is no room for fixed, natural law or moral absolutes." Humanists believe one should do, as one feels is right.”</a:t>
            </a:r>
          </a:p>
        </p:txBody>
      </p:sp>
    </p:spTree>
    <p:extLst>
      <p:ext uri="{BB962C8B-B14F-4D97-AF65-F5344CB8AC3E}">
        <p14:creationId xmlns:p14="http://schemas.microsoft.com/office/powerpoint/2010/main" val="2002899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Identity is the number one issue in our world.   Who am I? is the consuming passion for many.</a:t>
            </a:r>
          </a:p>
        </p:txBody>
      </p:sp>
    </p:spTree>
    <p:extLst>
      <p:ext uri="{BB962C8B-B14F-4D97-AF65-F5344CB8AC3E}">
        <p14:creationId xmlns:p14="http://schemas.microsoft.com/office/powerpoint/2010/main" val="1225969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832CF120-A2CE-40C4-8A82-58DDCD7C1351}"/>
              </a:ext>
            </a:extLst>
          </p:cNvPr>
          <p:cNvGraphicFramePr>
            <a:graphicFrameLocks noGrp="1"/>
          </p:cNvGraphicFramePr>
          <p:nvPr>
            <p:ph idx="1"/>
          </p:nvPr>
        </p:nvGraphicFramePr>
        <p:xfrm>
          <a:off x="838200" y="346509"/>
          <a:ext cx="10515600" cy="5830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5501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832CF120-A2CE-40C4-8A82-58DDCD7C1351}"/>
              </a:ext>
            </a:extLst>
          </p:cNvPr>
          <p:cNvGraphicFramePr>
            <a:graphicFrameLocks noGrp="1"/>
          </p:cNvGraphicFramePr>
          <p:nvPr>
            <p:ph idx="1"/>
          </p:nvPr>
        </p:nvGraphicFramePr>
        <p:xfrm>
          <a:off x="0" y="213064"/>
          <a:ext cx="12192000" cy="64806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1909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Summer team discipleship</a:t>
            </a:r>
          </a:p>
          <a:p>
            <a:pPr marL="685800" indent="-685800">
              <a:buFont typeface="Arial" panose="020B0604020202020204" pitchFamily="34" charset="0"/>
              <a:buChar char="•"/>
            </a:pPr>
            <a:r>
              <a:rPr lang="en-US" dirty="0"/>
              <a:t>Absolute truth</a:t>
            </a:r>
          </a:p>
          <a:p>
            <a:pPr marL="685800" indent="-685800">
              <a:buFont typeface="Arial" panose="020B0604020202020204" pitchFamily="34" charset="0"/>
              <a:buChar char="•"/>
            </a:pPr>
            <a:r>
              <a:rPr lang="en-US" dirty="0"/>
              <a:t>Moral truth</a:t>
            </a:r>
          </a:p>
          <a:p>
            <a:pPr marL="685800" indent="-685800">
              <a:buFont typeface="Arial" panose="020B0604020202020204" pitchFamily="34" charset="0"/>
              <a:buChar char="•"/>
            </a:pPr>
            <a:r>
              <a:rPr lang="en-US" dirty="0"/>
              <a:t>Acceptance of people made in the image of God</a:t>
            </a:r>
          </a:p>
          <a:p>
            <a:pPr marL="685800" indent="-685800">
              <a:buFont typeface="Arial" panose="020B0604020202020204" pitchFamily="34" charset="0"/>
              <a:buChar char="•"/>
            </a:pPr>
            <a:r>
              <a:rPr lang="en-US" dirty="0"/>
              <a:t>Speaking the truth in love.</a:t>
            </a:r>
          </a:p>
          <a:p>
            <a:pPr marL="685800" indent="-685800">
              <a:buFont typeface="Arial" panose="020B0604020202020204" pitchFamily="34" charset="0"/>
              <a:buChar char="•"/>
            </a:pPr>
            <a:r>
              <a:rPr lang="en-US" dirty="0"/>
              <a:t>Gospel first, change second.</a:t>
            </a:r>
          </a:p>
          <a:p>
            <a:endParaRPr lang="en-US" dirty="0"/>
          </a:p>
          <a:p>
            <a:endParaRPr lang="en-US" dirty="0"/>
          </a:p>
        </p:txBody>
      </p:sp>
    </p:spTree>
    <p:extLst>
      <p:ext uri="{BB962C8B-B14F-4D97-AF65-F5344CB8AC3E}">
        <p14:creationId xmlns:p14="http://schemas.microsoft.com/office/powerpoint/2010/main" val="317292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lnSpcReduction="10000"/>
          </a:bodyPr>
          <a:lstStyle/>
          <a:p>
            <a:r>
              <a:rPr lang="en-US" dirty="0"/>
              <a:t>Issues that scripture speaks about that are important to your Christian camp:</a:t>
            </a:r>
          </a:p>
          <a:p>
            <a:pPr marL="685800" indent="-685800">
              <a:buFont typeface="Arial" panose="020B0604020202020204" pitchFamily="34" charset="0"/>
              <a:buChar char="•"/>
            </a:pPr>
            <a:r>
              <a:rPr lang="en-US" dirty="0"/>
              <a:t>Changes to the gospel. </a:t>
            </a:r>
          </a:p>
          <a:p>
            <a:pPr marL="685800" indent="-685800">
              <a:buFont typeface="Arial" panose="020B0604020202020204" pitchFamily="34" charset="0"/>
              <a:buChar char="•"/>
            </a:pPr>
            <a:r>
              <a:rPr lang="en-US" dirty="0"/>
              <a:t>LGBTQ– never throw rocks, but never shy away from the Truth. Love does not mean approving of sinful behavior. </a:t>
            </a:r>
          </a:p>
          <a:p>
            <a:pPr marL="685800" indent="-685800">
              <a:buFont typeface="Arial" panose="020B0604020202020204" pitchFamily="34" charset="0"/>
              <a:buChar char="•"/>
            </a:pPr>
            <a:r>
              <a:rPr lang="en-US" dirty="0"/>
              <a:t>Share Christ– if they accept Him– He will do the changing.</a:t>
            </a:r>
          </a:p>
          <a:p>
            <a:endParaRPr lang="en-US" dirty="0"/>
          </a:p>
          <a:p>
            <a:endParaRPr lang="en-US" dirty="0"/>
          </a:p>
        </p:txBody>
      </p:sp>
    </p:spTree>
    <p:extLst>
      <p:ext uri="{BB962C8B-B14F-4D97-AF65-F5344CB8AC3E}">
        <p14:creationId xmlns:p14="http://schemas.microsoft.com/office/powerpoint/2010/main" val="1909589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p:txBody>
      </p:sp>
    </p:spTree>
    <p:extLst>
      <p:ext uri="{BB962C8B-B14F-4D97-AF65-F5344CB8AC3E}">
        <p14:creationId xmlns:p14="http://schemas.microsoft.com/office/powerpoint/2010/main" val="287767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fontScale="92500"/>
          </a:bodyPr>
          <a:lstStyle/>
          <a:p>
            <a:r>
              <a:rPr lang="en-US" dirty="0"/>
              <a:t>If the truth of the Christian faith is in fact truth, then it stands in antithesis to the ideas and the immorality of our age, and it must be practiced both in teaching and practical action. Truth demands confrontation. It must be loving confrontation, but there must be confrontation nonetheless.</a:t>
            </a:r>
            <a:br>
              <a:rPr lang="en-US" dirty="0"/>
            </a:br>
            <a:r>
              <a:rPr lang="en-US" dirty="0"/>
              <a:t>(Francis A. Schaeffer, The Great Evangelical Disaster, Ch. 1)</a:t>
            </a:r>
          </a:p>
        </p:txBody>
      </p:sp>
    </p:spTree>
    <p:extLst>
      <p:ext uri="{BB962C8B-B14F-4D97-AF65-F5344CB8AC3E}">
        <p14:creationId xmlns:p14="http://schemas.microsoft.com/office/powerpoint/2010/main" val="2907738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Content Placeholder 1">
            <a:extLst>
              <a:ext uri="{FF2B5EF4-FFF2-40B4-BE49-F238E27FC236}">
                <a16:creationId xmlns:a16="http://schemas.microsoft.com/office/drawing/2014/main" id="{B854254A-B9D1-4AB8-852F-6D5895A4722F}"/>
              </a:ext>
            </a:extLst>
          </p:cNvPr>
          <p:cNvPicPr>
            <a:picLocks noGrp="1" noChangeAspect="1"/>
          </p:cNvPicPr>
          <p:nvPr>
            <p:ph idx="1"/>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Lst>
          </a:blip>
          <a:srcRect t="5063"/>
          <a:stretch/>
        </p:blipFill>
        <p:spPr>
          <a:xfrm>
            <a:off x="20" y="10"/>
            <a:ext cx="12191980" cy="6857990"/>
          </a:xfrm>
          <a:prstGeom prst="rect">
            <a:avLst/>
          </a:prstGeom>
        </p:spPr>
      </p:pic>
    </p:spTree>
    <p:extLst>
      <p:ext uri="{BB962C8B-B14F-4D97-AF65-F5344CB8AC3E}">
        <p14:creationId xmlns:p14="http://schemas.microsoft.com/office/powerpoint/2010/main" val="3312605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a:bodyPr>
          <a:lstStyle/>
          <a:p>
            <a:r>
              <a:rPr lang="en-US" dirty="0"/>
              <a:t>Only 10.2 percent of our fellow citizens now identify as members of the “mainline.” This is a decline from 28 percent in 1972.</a:t>
            </a:r>
          </a:p>
          <a:p>
            <a:endParaRPr lang="en-US" dirty="0"/>
          </a:p>
        </p:txBody>
      </p:sp>
    </p:spTree>
    <p:extLst>
      <p:ext uri="{BB962C8B-B14F-4D97-AF65-F5344CB8AC3E}">
        <p14:creationId xmlns:p14="http://schemas.microsoft.com/office/powerpoint/2010/main" val="538481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fontScale="92500" lnSpcReduction="20000"/>
          </a:bodyPr>
          <a:lstStyle/>
          <a:p>
            <a:r>
              <a:rPr lang="en-US" dirty="0"/>
              <a:t>As historian Rodney Stark has written, </a:t>
            </a:r>
          </a:p>
          <a:p>
            <a:r>
              <a:rPr lang="en-US" dirty="0"/>
              <a:t>“The wreckage of the former Mainline denominations is strewn upon the shoal of a modernist theology that began to dominate the Mainline seminaries early in the nineteenth century. This theology presumed that advances in human knowledge had made faith outmoded … Eventually, Mainline theologians discarded nearly every doctrinal aspect of traditional Christianity.”</a:t>
            </a:r>
          </a:p>
        </p:txBody>
      </p:sp>
    </p:spTree>
    <p:extLst>
      <p:ext uri="{BB962C8B-B14F-4D97-AF65-F5344CB8AC3E}">
        <p14:creationId xmlns:p14="http://schemas.microsoft.com/office/powerpoint/2010/main" val="605362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fontScale="77500" lnSpcReduction="20000"/>
          </a:bodyPr>
          <a:lstStyle/>
          <a:p>
            <a:r>
              <a:rPr lang="en-US" dirty="0"/>
              <a:t>Why bother attending a church where the sum total of the theology can be summarized as:</a:t>
            </a:r>
          </a:p>
          <a:p>
            <a:pPr marL="685800" indent="-685800">
              <a:buFont typeface="Arial" panose="020B0604020202020204" pitchFamily="34" charset="0"/>
              <a:buChar char="•"/>
            </a:pPr>
            <a:r>
              <a:rPr lang="en-US" sz="5200" dirty="0"/>
              <a:t>Believe in an undemanding, all-succoring deity;</a:t>
            </a:r>
          </a:p>
          <a:p>
            <a:pPr marL="685800" indent="-685800">
              <a:buFont typeface="Arial" panose="020B0604020202020204" pitchFamily="34" charset="0"/>
              <a:buChar char="•"/>
            </a:pPr>
            <a:r>
              <a:rPr lang="en-US" sz="5200" dirty="0"/>
              <a:t>be nice to people;</a:t>
            </a:r>
          </a:p>
          <a:p>
            <a:pPr marL="685800" indent="-685800">
              <a:buFont typeface="Arial" panose="020B0604020202020204" pitchFamily="34" charset="0"/>
              <a:buChar char="•"/>
            </a:pPr>
            <a:r>
              <a:rPr lang="en-US" sz="5200" dirty="0"/>
              <a:t>question or deny every tenet of historic Christian theology:</a:t>
            </a:r>
          </a:p>
          <a:p>
            <a:pPr marL="685800" indent="-685800">
              <a:buFont typeface="Arial" panose="020B0604020202020204" pitchFamily="34" charset="0"/>
              <a:buChar char="•"/>
            </a:pPr>
            <a:r>
              <a:rPr lang="en-US" sz="5200" dirty="0"/>
              <a:t>affirm all manner of sexual behavior for everyone at pretty much any time; and</a:t>
            </a:r>
          </a:p>
          <a:p>
            <a:pPr marL="685800" indent="-685800">
              <a:buFont typeface="Arial" panose="020B0604020202020204" pitchFamily="34" charset="0"/>
              <a:buChar char="•"/>
            </a:pPr>
            <a:r>
              <a:rPr lang="en-US" sz="5200" dirty="0"/>
              <a:t>support left-wing social and political action.</a:t>
            </a:r>
          </a:p>
          <a:p>
            <a:r>
              <a:rPr lang="en-US" sz="2300" dirty="0"/>
              <a:t>Rob </a:t>
            </a:r>
            <a:r>
              <a:rPr lang="en-US" sz="2300" dirty="0" err="1"/>
              <a:t>Schwarzwalder</a:t>
            </a:r>
            <a:r>
              <a:rPr lang="en-US" sz="2300" dirty="0"/>
              <a:t> is senior lecturer and director at the Center for Christian Thought and Action, Regent University.</a:t>
            </a:r>
          </a:p>
          <a:p>
            <a:endParaRPr lang="en-US" dirty="0"/>
          </a:p>
        </p:txBody>
      </p:sp>
    </p:spTree>
    <p:extLst>
      <p:ext uri="{BB962C8B-B14F-4D97-AF65-F5344CB8AC3E}">
        <p14:creationId xmlns:p14="http://schemas.microsoft.com/office/powerpoint/2010/main" val="1373652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Headline in the Washington Post:</a:t>
            </a:r>
          </a:p>
          <a:p>
            <a:endParaRPr lang="en-US" dirty="0"/>
          </a:p>
          <a:p>
            <a:pPr algn="ctr"/>
            <a:r>
              <a:rPr lang="en-US" dirty="0"/>
              <a:t>“If it doesn’t stem its decline, mainline Protestantism has just 23 Easters left.”</a:t>
            </a:r>
          </a:p>
          <a:p>
            <a:endParaRPr lang="en-US" dirty="0"/>
          </a:p>
        </p:txBody>
      </p:sp>
    </p:spTree>
    <p:extLst>
      <p:ext uri="{BB962C8B-B14F-4D97-AF65-F5344CB8AC3E}">
        <p14:creationId xmlns:p14="http://schemas.microsoft.com/office/powerpoint/2010/main" val="2556548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fontScale="92500" lnSpcReduction="10000"/>
          </a:bodyPr>
          <a:lstStyle/>
          <a:p>
            <a:r>
              <a:rPr lang="en-US" dirty="0"/>
              <a:t>It’s not the whole story, but here’s an argument for at least part of what has happened. Over the past few decades, some mainline Protestants have abandoned central doctrines that were deemed “offensive” to the surrounding culture: Jesus literally died for our sins and rose from the dead, the view of the authority of the Bible, the need for personal conversion and more.</a:t>
            </a:r>
          </a:p>
          <a:p>
            <a:r>
              <a:rPr lang="en-US" sz="2200" dirty="0"/>
              <a:t>Ed Stetzer for the Washington Post</a:t>
            </a:r>
          </a:p>
        </p:txBody>
      </p:sp>
    </p:spTree>
    <p:extLst>
      <p:ext uri="{BB962C8B-B14F-4D97-AF65-F5344CB8AC3E}">
        <p14:creationId xmlns:p14="http://schemas.microsoft.com/office/powerpoint/2010/main" val="2639505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a:p>
            <a:endParaRPr lang="en-US" dirty="0"/>
          </a:p>
          <a:p>
            <a:endParaRPr lang="en-US" dirty="0"/>
          </a:p>
          <a:p>
            <a:r>
              <a:rPr lang="en-US" dirty="0"/>
              <a:t>Other studies show…</a:t>
            </a:r>
          </a:p>
        </p:txBody>
      </p:sp>
    </p:spTree>
    <p:extLst>
      <p:ext uri="{BB962C8B-B14F-4D97-AF65-F5344CB8AC3E}">
        <p14:creationId xmlns:p14="http://schemas.microsoft.com/office/powerpoint/2010/main" val="1104500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a:bodyPr>
          <a:lstStyle/>
          <a:p>
            <a:r>
              <a:rPr lang="en-US" dirty="0"/>
              <a:t>“…congregations belonging to the conservative/evangelical family were more likely to grow than others and the ‘‘difference was signiﬁcant and fairly strong, even when controls for other factors were in place’’</a:t>
            </a:r>
          </a:p>
          <a:p>
            <a:r>
              <a:rPr lang="en-US" sz="3200" dirty="0"/>
              <a:t>(</a:t>
            </a:r>
            <a:r>
              <a:rPr lang="en-US" sz="3200" dirty="0" err="1"/>
              <a:t>Hadaway</a:t>
            </a:r>
            <a:r>
              <a:rPr lang="en-US" sz="3200" dirty="0"/>
              <a:t> 2011: 21). </a:t>
            </a:r>
          </a:p>
        </p:txBody>
      </p:sp>
    </p:spTree>
    <p:extLst>
      <p:ext uri="{BB962C8B-B14F-4D97-AF65-F5344CB8AC3E}">
        <p14:creationId xmlns:p14="http://schemas.microsoft.com/office/powerpoint/2010/main" val="40729869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“The clergy and congregants of growing churches are more theologically conservative and exhibit higher rates of Bible reading and prayer. Growing church congregants are more likely to agree that their congregation has a clear mission and purpose, and to identify evangelism as that purpose.”</a:t>
            </a:r>
          </a:p>
        </p:txBody>
      </p:sp>
    </p:spTree>
    <p:extLst>
      <p:ext uri="{BB962C8B-B14F-4D97-AF65-F5344CB8AC3E}">
        <p14:creationId xmlns:p14="http://schemas.microsoft.com/office/powerpoint/2010/main" val="4204060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"Therefore everyone who hears these words of Mine and acts on them, may be compared to a wise man who built his house on the rock. 25 "And the rain fell, and the floods came, and the winds blew and slammed against that house; and </a:t>
            </a:r>
            <a:r>
              <a:rPr lang="en-US" i="1" dirty="0"/>
              <a:t>yet </a:t>
            </a:r>
            <a:r>
              <a:rPr lang="en-US" dirty="0"/>
              <a:t>it did not fall, for it had been founded on the rock. </a:t>
            </a:r>
          </a:p>
          <a:p>
            <a:endParaRPr lang="en-US" dirty="0"/>
          </a:p>
        </p:txBody>
      </p:sp>
    </p:spTree>
    <p:extLst>
      <p:ext uri="{BB962C8B-B14F-4D97-AF65-F5344CB8AC3E}">
        <p14:creationId xmlns:p14="http://schemas.microsoft.com/office/powerpoint/2010/main" val="29314629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Psalm 138:2  For You have magnified Your </a:t>
            </a:r>
            <a:r>
              <a:rPr lang="en-US" b="1" dirty="0"/>
              <a:t>word</a:t>
            </a:r>
            <a:r>
              <a:rPr lang="en-US" dirty="0"/>
              <a:t> according to all Your name. </a:t>
            </a:r>
          </a:p>
          <a:p>
            <a:endParaRPr lang="en-US" b="1" dirty="0"/>
          </a:p>
          <a:p>
            <a:r>
              <a:rPr lang="en-US" dirty="0"/>
              <a:t>Psalm 119:160   The sum of Your word is truth, And every one of Your righteous ordinances is everlasting. </a:t>
            </a:r>
          </a:p>
        </p:txBody>
      </p:sp>
      <p:cxnSp>
        <p:nvCxnSpPr>
          <p:cNvPr id="4" name="Straight Connector 3">
            <a:extLst>
              <a:ext uri="{FF2B5EF4-FFF2-40B4-BE49-F238E27FC236}">
                <a16:creationId xmlns:a16="http://schemas.microsoft.com/office/drawing/2014/main" id="{AD9B8632-5DDB-4124-BE86-1F6AF778C4CD}"/>
              </a:ext>
            </a:extLst>
          </p:cNvPr>
          <p:cNvCxnSpPr/>
          <p:nvPr/>
        </p:nvCxnSpPr>
        <p:spPr>
          <a:xfrm>
            <a:off x="913661" y="1894181"/>
            <a:ext cx="127635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84124448-519C-417C-BF18-18F6B48D8DF2}"/>
              </a:ext>
            </a:extLst>
          </p:cNvPr>
          <p:cNvCxnSpPr/>
          <p:nvPr/>
        </p:nvCxnSpPr>
        <p:spPr>
          <a:xfrm>
            <a:off x="9144000" y="3429000"/>
            <a:ext cx="127635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001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20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fontScale="92500" lnSpcReduction="10000"/>
          </a:bodyPr>
          <a:lstStyle/>
          <a:p>
            <a:r>
              <a:rPr lang="en-US" dirty="0"/>
              <a:t>James 1:23-25   For if anyone is a hearer of the word and not a doer, he is like a man who looks at his natural face in a mirror;  </a:t>
            </a:r>
            <a:r>
              <a:rPr lang="en-US" baseline="30000" dirty="0"/>
              <a:t>24</a:t>
            </a:r>
            <a:r>
              <a:rPr lang="en-US" dirty="0"/>
              <a:t> for </a:t>
            </a:r>
            <a:r>
              <a:rPr lang="en-US" i="1" dirty="0"/>
              <a:t>once </a:t>
            </a:r>
            <a:r>
              <a:rPr lang="en-US" dirty="0"/>
              <a:t>he has looked at himself and gone away, he has immediately forgotten what kind of person he was. But one who looks intently at the perfect law, the </a:t>
            </a:r>
            <a:r>
              <a:rPr lang="en-US" i="1" dirty="0"/>
              <a:t>law </a:t>
            </a:r>
            <a:r>
              <a:rPr lang="en-US" dirty="0"/>
              <a:t>of liberty, and abides by it, not having become a forgetful hearer but an effectual doer, this man will be blessed in what he does. </a:t>
            </a:r>
          </a:p>
        </p:txBody>
      </p:sp>
      <p:cxnSp>
        <p:nvCxnSpPr>
          <p:cNvPr id="4" name="Straight Connector 3">
            <a:extLst>
              <a:ext uri="{FF2B5EF4-FFF2-40B4-BE49-F238E27FC236}">
                <a16:creationId xmlns:a16="http://schemas.microsoft.com/office/drawing/2014/main" id="{6DCBD107-04F8-4D75-9651-977B110C0357}"/>
              </a:ext>
            </a:extLst>
          </p:cNvPr>
          <p:cNvCxnSpPr>
            <a:cxnSpLocks/>
          </p:cNvCxnSpPr>
          <p:nvPr/>
        </p:nvCxnSpPr>
        <p:spPr>
          <a:xfrm>
            <a:off x="3419475" y="4343400"/>
            <a:ext cx="3248025"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9A289AA9-9ACF-4FCB-B2FD-7E945E97F7A4}"/>
              </a:ext>
            </a:extLst>
          </p:cNvPr>
          <p:cNvCxnSpPr/>
          <p:nvPr/>
        </p:nvCxnSpPr>
        <p:spPr>
          <a:xfrm>
            <a:off x="1809750" y="1676400"/>
            <a:ext cx="127635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44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a:bodyPr>
          <a:lstStyle/>
          <a:p>
            <a:r>
              <a:rPr lang="en-US" dirty="0"/>
              <a:t>Isaiah 40:8   The grass withers, the flower fades, But the word of our God stands forever. </a:t>
            </a:r>
          </a:p>
          <a:p>
            <a:endParaRPr lang="en-US" dirty="0"/>
          </a:p>
          <a:p>
            <a:endParaRPr lang="en-US" dirty="0"/>
          </a:p>
          <a:p>
            <a:endParaRPr lang="en-US" dirty="0"/>
          </a:p>
          <a:p>
            <a:endParaRPr lang="en-US" dirty="0"/>
          </a:p>
          <a:p>
            <a:endParaRPr lang="en-US" dirty="0"/>
          </a:p>
        </p:txBody>
      </p:sp>
      <p:cxnSp>
        <p:nvCxnSpPr>
          <p:cNvPr id="4" name="Straight Connector 3">
            <a:extLst>
              <a:ext uri="{FF2B5EF4-FFF2-40B4-BE49-F238E27FC236}">
                <a16:creationId xmlns:a16="http://schemas.microsoft.com/office/drawing/2014/main" id="{07D8CE89-AEB9-4824-852E-652780A6AC92}"/>
              </a:ext>
            </a:extLst>
          </p:cNvPr>
          <p:cNvCxnSpPr/>
          <p:nvPr/>
        </p:nvCxnSpPr>
        <p:spPr>
          <a:xfrm>
            <a:off x="4533900" y="1866900"/>
            <a:ext cx="127635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204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pPr algn="ctr"/>
            <a:endParaRPr lang="en-US" dirty="0"/>
          </a:p>
          <a:p>
            <a:pPr algn="ctr"/>
            <a:endParaRPr lang="en-US" dirty="0"/>
          </a:p>
          <a:p>
            <a:pPr algn="ctr"/>
            <a:r>
              <a:rPr lang="en-US" dirty="0"/>
              <a:t>The world stands against the idea of absolute truth.</a:t>
            </a:r>
          </a:p>
        </p:txBody>
      </p:sp>
    </p:spTree>
    <p:extLst>
      <p:ext uri="{BB962C8B-B14F-4D97-AF65-F5344CB8AC3E}">
        <p14:creationId xmlns:p14="http://schemas.microsoft.com/office/powerpoint/2010/main" val="583753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990B48-995C-464B-AB1D-F82394C10BCF}"/>
              </a:ext>
            </a:extLst>
          </p:cNvPr>
          <p:cNvSpPr>
            <a:spLocks noGrp="1"/>
          </p:cNvSpPr>
          <p:nvPr>
            <p:ph idx="1"/>
          </p:nvPr>
        </p:nvSpPr>
        <p:spPr>
          <a:xfrm>
            <a:off x="838200" y="601579"/>
            <a:ext cx="10515600" cy="5575384"/>
          </a:xfrm>
        </p:spPr>
        <p:txBody>
          <a:bodyPr/>
          <a:lstStyle/>
          <a:p>
            <a:r>
              <a:rPr lang="en-US" dirty="0"/>
              <a:t>“When we want something to be true, when a belief makes us happy—that’s precisely when we should be questioning. Illusions can be pleasant, but the rewards of truth are enormously greater.”</a:t>
            </a:r>
            <a:br>
              <a:rPr lang="en-US" dirty="0"/>
            </a:br>
            <a:r>
              <a:rPr lang="en-US" sz="2800" dirty="0"/>
              <a:t>― Sean Carroll, The Big Picture: On the Origins of Life, Meaning, and the Universe Itself</a:t>
            </a:r>
            <a:endParaRPr lang="en-US" dirty="0"/>
          </a:p>
        </p:txBody>
      </p:sp>
    </p:spTree>
    <p:extLst>
      <p:ext uri="{BB962C8B-B14F-4D97-AF65-F5344CB8AC3E}">
        <p14:creationId xmlns:p14="http://schemas.microsoft.com/office/powerpoint/2010/main" val="35751031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fontScale="92500" lnSpcReduction="20000"/>
          </a:bodyPr>
          <a:lstStyle/>
          <a:p>
            <a:pPr marL="914400" indent="-914400">
              <a:buAutoNum type="arabicPeriod"/>
            </a:pPr>
            <a:r>
              <a:rPr lang="en-US" dirty="0"/>
              <a:t>Evolution is a theory without empirical evidence. (only micro-evolution can be observed.)</a:t>
            </a:r>
          </a:p>
          <a:p>
            <a:pPr marL="914400" indent="-914400">
              <a:buAutoNum type="arabicPeriod"/>
            </a:pPr>
            <a:r>
              <a:rPr lang="en-US" dirty="0"/>
              <a:t>The big bang theory pointed to God, so the cosmological model was changed to picture an unending multi-verse.  A mathematical construct that currently can’t be tested.</a:t>
            </a:r>
          </a:p>
          <a:p>
            <a:pPr marL="914400" indent="-914400">
              <a:buAutoNum type="arabicPeriod"/>
            </a:pPr>
            <a:r>
              <a:rPr lang="en-US" dirty="0"/>
              <a:t>The laws of physics and the observable universe have no source in modern cosmology.</a:t>
            </a:r>
          </a:p>
        </p:txBody>
      </p:sp>
    </p:spTree>
    <p:extLst>
      <p:ext uri="{BB962C8B-B14F-4D97-AF65-F5344CB8AC3E}">
        <p14:creationId xmlns:p14="http://schemas.microsoft.com/office/powerpoint/2010/main" val="393164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pPr algn="ctr"/>
            <a:endParaRPr lang="en-US" dirty="0"/>
          </a:p>
          <a:p>
            <a:pPr algn="ctr"/>
            <a:endParaRPr lang="en-US" dirty="0"/>
          </a:p>
          <a:p>
            <a:pPr algn="ctr"/>
            <a:r>
              <a:rPr lang="en-US" dirty="0"/>
              <a:t>Illusion?</a:t>
            </a:r>
          </a:p>
        </p:txBody>
      </p:sp>
    </p:spTree>
    <p:extLst>
      <p:ext uri="{BB962C8B-B14F-4D97-AF65-F5344CB8AC3E}">
        <p14:creationId xmlns:p14="http://schemas.microsoft.com/office/powerpoint/2010/main" val="100970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45318"/>
            <a:ext cx="10515600" cy="5567363"/>
          </a:xfrm>
        </p:spPr>
        <p:txBody>
          <a:bodyPr/>
          <a:lstStyle/>
          <a:p>
            <a:r>
              <a:rPr lang="en-US" dirty="0"/>
              <a:t>The logical necessity:</a:t>
            </a:r>
          </a:p>
          <a:p>
            <a:endParaRPr lang="en-US" dirty="0"/>
          </a:p>
          <a:p>
            <a:r>
              <a:rPr lang="en-US" dirty="0"/>
              <a:t>Absolute Truth:</a:t>
            </a:r>
          </a:p>
          <a:p>
            <a:r>
              <a:rPr lang="en-US" dirty="0"/>
              <a:t>True for all people in all places and all times.</a:t>
            </a:r>
          </a:p>
        </p:txBody>
      </p:sp>
      <p:cxnSp>
        <p:nvCxnSpPr>
          <p:cNvPr id="4" name="Straight Connector 3">
            <a:extLst>
              <a:ext uri="{FF2B5EF4-FFF2-40B4-BE49-F238E27FC236}">
                <a16:creationId xmlns:a16="http://schemas.microsoft.com/office/drawing/2014/main" id="{004A5A02-EFC3-4293-B98A-CC0910790EC8}"/>
              </a:ext>
            </a:extLst>
          </p:cNvPr>
          <p:cNvCxnSpPr>
            <a:cxnSpLocks/>
          </p:cNvCxnSpPr>
          <p:nvPr/>
        </p:nvCxnSpPr>
        <p:spPr>
          <a:xfrm>
            <a:off x="962025" y="1238250"/>
            <a:ext cx="828675"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966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a:p>
            <a:r>
              <a:rPr lang="en-US" dirty="0"/>
              <a:t>There is no absolute truth…</a:t>
            </a:r>
          </a:p>
          <a:p>
            <a:r>
              <a:rPr lang="en-US" dirty="0"/>
              <a:t>						     …is an absolute.</a:t>
            </a:r>
          </a:p>
          <a:p>
            <a:endParaRPr lang="en-US" dirty="0"/>
          </a:p>
          <a:p>
            <a:r>
              <a:rPr lang="en-US" dirty="0"/>
              <a:t>All truth is relative…</a:t>
            </a:r>
          </a:p>
          <a:p>
            <a:r>
              <a:rPr lang="en-US" dirty="0"/>
              <a:t>						     …is an absolute.</a:t>
            </a:r>
          </a:p>
          <a:p>
            <a:endParaRPr lang="en-US" dirty="0"/>
          </a:p>
        </p:txBody>
      </p:sp>
    </p:spTree>
    <p:extLst>
      <p:ext uri="{BB962C8B-B14F-4D97-AF65-F5344CB8AC3E}">
        <p14:creationId xmlns:p14="http://schemas.microsoft.com/office/powerpoint/2010/main" val="253000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fontScale="92500" lnSpcReduction="10000"/>
          </a:bodyPr>
          <a:lstStyle/>
          <a:p>
            <a:pPr algn="ctr"/>
            <a:r>
              <a:rPr lang="en-US" b="1" dirty="0"/>
              <a:t>"Who knows what the truth is, right?" </a:t>
            </a:r>
          </a:p>
          <a:p>
            <a:pPr algn="ctr"/>
            <a:r>
              <a:rPr lang="en-US" dirty="0"/>
              <a:t>In the same sentence the speaker declares that no one knows what the truth is, then he turns around and asks those who are listening to affirm the truth of his statement.</a:t>
            </a:r>
          </a:p>
          <a:p>
            <a:pPr algn="ctr"/>
            <a:endParaRPr lang="en-US" dirty="0"/>
          </a:p>
          <a:p>
            <a:pPr algn="ctr"/>
            <a:r>
              <a:rPr lang="en-US" b="1" dirty="0"/>
              <a:t>"No one knows what the truth is." </a:t>
            </a:r>
          </a:p>
          <a:p>
            <a:r>
              <a:rPr lang="en-US" dirty="0"/>
              <a:t>The speaker obviously believes his statement is true.</a:t>
            </a:r>
          </a:p>
        </p:txBody>
      </p:sp>
    </p:spTree>
    <p:extLst>
      <p:ext uri="{BB962C8B-B14F-4D97-AF65-F5344CB8AC3E}">
        <p14:creationId xmlns:p14="http://schemas.microsoft.com/office/powerpoint/2010/main" val="86687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"Everyone who hears these words of Mine and does not act on them, will be like a foolish man who built his house on the sand. 27 "The rain fell, and the floods came, and the winds blew and slammed against that house; and it fell -- and great was its fall."</a:t>
            </a:r>
          </a:p>
          <a:p>
            <a:endParaRPr lang="en-US" dirty="0"/>
          </a:p>
        </p:txBody>
      </p:sp>
    </p:spTree>
    <p:extLst>
      <p:ext uri="{BB962C8B-B14F-4D97-AF65-F5344CB8AC3E}">
        <p14:creationId xmlns:p14="http://schemas.microsoft.com/office/powerpoint/2010/main" val="701345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pPr algn="ctr"/>
            <a:endParaRPr lang="en-US" dirty="0"/>
          </a:p>
          <a:p>
            <a:pPr algn="ctr"/>
            <a:r>
              <a:rPr lang="en-US" dirty="0"/>
              <a:t>You cannot escape the necessity of absolute truth.</a:t>
            </a:r>
          </a:p>
        </p:txBody>
      </p:sp>
    </p:spTree>
    <p:extLst>
      <p:ext uri="{BB962C8B-B14F-4D97-AF65-F5344CB8AC3E}">
        <p14:creationId xmlns:p14="http://schemas.microsoft.com/office/powerpoint/2010/main" val="31907403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The Christianity of Jesus and the apostles is based upon the Truth of God’s Word…absolute Truth.</a:t>
            </a:r>
          </a:p>
        </p:txBody>
      </p:sp>
    </p:spTree>
    <p:extLst>
      <p:ext uri="{BB962C8B-B14F-4D97-AF65-F5344CB8AC3E}">
        <p14:creationId xmlns:p14="http://schemas.microsoft.com/office/powerpoint/2010/main" val="9681387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pPr algn="ctr"/>
            <a:endParaRPr lang="en-US" dirty="0"/>
          </a:p>
          <a:p>
            <a:pPr algn="ctr"/>
            <a:endParaRPr lang="en-US" dirty="0"/>
          </a:p>
          <a:p>
            <a:pPr algn="ctr"/>
            <a:r>
              <a:rPr lang="en-US" dirty="0"/>
              <a:t>How can the Word of God be so important?</a:t>
            </a:r>
          </a:p>
          <a:p>
            <a:endParaRPr lang="en-US" dirty="0"/>
          </a:p>
        </p:txBody>
      </p:sp>
    </p:spTree>
    <p:extLst>
      <p:ext uri="{BB962C8B-B14F-4D97-AF65-F5344CB8AC3E}">
        <p14:creationId xmlns:p14="http://schemas.microsoft.com/office/powerpoint/2010/main" val="23825102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John 1:1  In the beginning was the Word, and the Word was with God, and the Word was God.  </a:t>
            </a:r>
          </a:p>
        </p:txBody>
      </p:sp>
    </p:spTree>
    <p:extLst>
      <p:ext uri="{BB962C8B-B14F-4D97-AF65-F5344CB8AC3E}">
        <p14:creationId xmlns:p14="http://schemas.microsoft.com/office/powerpoint/2010/main" val="22738259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The Word of God presents a coherent worldview which explains all that we see and experience.  It is complete. </a:t>
            </a:r>
          </a:p>
        </p:txBody>
      </p:sp>
    </p:spTree>
    <p:extLst>
      <p:ext uri="{BB962C8B-B14F-4D97-AF65-F5344CB8AC3E}">
        <p14:creationId xmlns:p14="http://schemas.microsoft.com/office/powerpoint/2010/main" val="41039149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a:p>
            <a:endParaRPr lang="en-US" dirty="0"/>
          </a:p>
          <a:p>
            <a:pPr algn="ctr"/>
            <a:r>
              <a:rPr lang="en-US" dirty="0"/>
              <a:t>God’s Word is powerful.</a:t>
            </a:r>
          </a:p>
        </p:txBody>
      </p:sp>
    </p:spTree>
    <p:extLst>
      <p:ext uri="{BB962C8B-B14F-4D97-AF65-F5344CB8AC3E}">
        <p14:creationId xmlns:p14="http://schemas.microsoft.com/office/powerpoint/2010/main" val="20103429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b="1" dirty="0"/>
              <a:t>Hebrews 4:12 </a:t>
            </a:r>
            <a:r>
              <a:rPr lang="en-US" dirty="0"/>
              <a:t>   For the word of God is living and active and sharper than any two-edged sword, and piercing as far as the division of soul and spirit, of both joints and marrow, and able to judge the thoughts and intentions of the heart. </a:t>
            </a:r>
            <a:endParaRPr lang="en-US" b="1" dirty="0"/>
          </a:p>
        </p:txBody>
      </p:sp>
      <p:cxnSp>
        <p:nvCxnSpPr>
          <p:cNvPr id="4" name="Straight Connector 3">
            <a:extLst>
              <a:ext uri="{FF2B5EF4-FFF2-40B4-BE49-F238E27FC236}">
                <a16:creationId xmlns:a16="http://schemas.microsoft.com/office/drawing/2014/main" id="{D1AE8107-1976-47B8-B950-CF1B11A7FFC2}"/>
              </a:ext>
            </a:extLst>
          </p:cNvPr>
          <p:cNvCxnSpPr/>
          <p:nvPr/>
        </p:nvCxnSpPr>
        <p:spPr>
          <a:xfrm>
            <a:off x="6896100" y="1209675"/>
            <a:ext cx="127635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524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b="1" dirty="0"/>
              <a:t>Isaiah 55:11</a:t>
            </a:r>
            <a:r>
              <a:rPr lang="en-US" dirty="0"/>
              <a:t> </a:t>
            </a:r>
          </a:p>
          <a:p>
            <a:r>
              <a:rPr lang="en-US" dirty="0"/>
              <a:t>So will My word be which goes forth from My mouth; It will not return to Me empty, Without accomplishing what I desire, And without succeeding </a:t>
            </a:r>
            <a:r>
              <a:rPr lang="en-US" i="1" dirty="0"/>
              <a:t>in the matter </a:t>
            </a:r>
            <a:r>
              <a:rPr lang="en-US" dirty="0"/>
              <a:t>for which I sent it.</a:t>
            </a:r>
          </a:p>
          <a:p>
            <a:endParaRPr lang="en-US" dirty="0"/>
          </a:p>
        </p:txBody>
      </p:sp>
    </p:spTree>
    <p:extLst>
      <p:ext uri="{BB962C8B-B14F-4D97-AF65-F5344CB8AC3E}">
        <p14:creationId xmlns:p14="http://schemas.microsoft.com/office/powerpoint/2010/main" val="42722699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b="1" dirty="0"/>
              <a:t>Romans 1:16</a:t>
            </a:r>
            <a:r>
              <a:rPr lang="en-US" dirty="0"/>
              <a:t> </a:t>
            </a:r>
          </a:p>
          <a:p>
            <a:r>
              <a:rPr lang="en-US" dirty="0"/>
              <a:t>For I am not ashamed of the gospel, for it is the power of God for salvation to everyone who believes, to the Jew first and also to the Greek.</a:t>
            </a:r>
          </a:p>
          <a:p>
            <a:endParaRPr lang="en-US" dirty="0"/>
          </a:p>
        </p:txBody>
      </p:sp>
    </p:spTree>
    <p:extLst>
      <p:ext uri="{BB962C8B-B14F-4D97-AF65-F5344CB8AC3E}">
        <p14:creationId xmlns:p14="http://schemas.microsoft.com/office/powerpoint/2010/main" val="39706296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832CF120-A2CE-40C4-8A82-58DDCD7C1351}"/>
              </a:ext>
            </a:extLst>
          </p:cNvPr>
          <p:cNvGraphicFramePr>
            <a:graphicFrameLocks noGrp="1"/>
          </p:cNvGraphicFramePr>
          <p:nvPr>
            <p:ph idx="1"/>
          </p:nvPr>
        </p:nvGraphicFramePr>
        <p:xfrm>
          <a:off x="838200" y="346509"/>
          <a:ext cx="10515600" cy="5830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4992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All parameters are the same…</a:t>
            </a:r>
          </a:p>
          <a:p>
            <a:pPr marL="685800" indent="-685800">
              <a:buFont typeface="Arial" panose="020B0604020202020204" pitchFamily="34" charset="0"/>
              <a:buChar char="•"/>
            </a:pPr>
            <a:r>
              <a:rPr lang="en-US" dirty="0"/>
              <a:t>Same house</a:t>
            </a:r>
          </a:p>
          <a:p>
            <a:pPr marL="685800" indent="-685800">
              <a:buFont typeface="Arial" panose="020B0604020202020204" pitchFamily="34" charset="0"/>
              <a:buChar char="•"/>
            </a:pPr>
            <a:r>
              <a:rPr lang="en-US" dirty="0"/>
              <a:t>Same general location</a:t>
            </a:r>
          </a:p>
          <a:p>
            <a:endParaRPr lang="en-US" dirty="0"/>
          </a:p>
          <a:p>
            <a:r>
              <a:rPr lang="en-US" dirty="0"/>
              <a:t>Only one difference…</a:t>
            </a:r>
          </a:p>
          <a:p>
            <a:endParaRPr lang="en-US" dirty="0"/>
          </a:p>
        </p:txBody>
      </p:sp>
    </p:spTree>
    <p:extLst>
      <p:ext uri="{BB962C8B-B14F-4D97-AF65-F5344CB8AC3E}">
        <p14:creationId xmlns:p14="http://schemas.microsoft.com/office/powerpoint/2010/main" val="31131076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832CF120-A2CE-40C4-8A82-58DDCD7C1351}"/>
              </a:ext>
            </a:extLst>
          </p:cNvPr>
          <p:cNvGraphicFramePr>
            <a:graphicFrameLocks noGrp="1"/>
          </p:cNvGraphicFramePr>
          <p:nvPr>
            <p:ph idx="1"/>
          </p:nvPr>
        </p:nvGraphicFramePr>
        <p:xfrm>
          <a:off x="0" y="213064"/>
          <a:ext cx="12192000" cy="64806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00489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pPr algn="ctr"/>
            <a:endParaRPr lang="en-US" dirty="0"/>
          </a:p>
          <a:p>
            <a:pPr algn="ctr"/>
            <a:r>
              <a:rPr lang="en-US" dirty="0"/>
              <a:t>Helping your staff discover who they are in Christ will help every aspect of what you do.</a:t>
            </a:r>
          </a:p>
          <a:p>
            <a:pPr algn="ctr"/>
            <a:endParaRPr lang="en-US" dirty="0"/>
          </a:p>
          <a:p>
            <a:pPr algn="ctr"/>
            <a:r>
              <a:rPr lang="en-US" dirty="0"/>
              <a:t>But they must know that you are standing on the Truth.</a:t>
            </a:r>
          </a:p>
        </p:txBody>
      </p:sp>
    </p:spTree>
    <p:extLst>
      <p:ext uri="{BB962C8B-B14F-4D97-AF65-F5344CB8AC3E}">
        <p14:creationId xmlns:p14="http://schemas.microsoft.com/office/powerpoint/2010/main" val="11345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Let the Word of God impact all you do at  camp.</a:t>
            </a:r>
          </a:p>
          <a:p>
            <a:pPr marL="685800" indent="-685800">
              <a:buFont typeface="Arial" panose="020B0604020202020204" pitchFamily="34" charset="0"/>
              <a:buChar char="•"/>
            </a:pPr>
            <a:r>
              <a:rPr lang="en-US" dirty="0"/>
              <a:t>Discipline</a:t>
            </a:r>
          </a:p>
          <a:p>
            <a:pPr marL="685800" indent="-685800">
              <a:buFont typeface="Arial" panose="020B0604020202020204" pitchFamily="34" charset="0"/>
              <a:buChar char="•"/>
            </a:pPr>
            <a:r>
              <a:rPr lang="en-US" dirty="0"/>
              <a:t>Communication</a:t>
            </a:r>
          </a:p>
          <a:p>
            <a:pPr marL="685800" indent="-685800">
              <a:buFont typeface="Arial" panose="020B0604020202020204" pitchFamily="34" charset="0"/>
              <a:buChar char="•"/>
            </a:pPr>
            <a:r>
              <a:rPr lang="en-US" dirty="0"/>
              <a:t>Relationship</a:t>
            </a:r>
          </a:p>
          <a:p>
            <a:pPr marL="685800" indent="-685800">
              <a:buFont typeface="Arial" panose="020B0604020202020204" pitchFamily="34" charset="0"/>
              <a:buChar char="•"/>
            </a:pPr>
            <a:r>
              <a:rPr lang="en-US" dirty="0"/>
              <a:t>With campers</a:t>
            </a:r>
          </a:p>
          <a:p>
            <a:pPr marL="685800" indent="-685800">
              <a:buFont typeface="Arial" panose="020B0604020202020204" pitchFamily="34" charset="0"/>
              <a:buChar char="•"/>
            </a:pPr>
            <a:r>
              <a:rPr lang="en-US" dirty="0"/>
              <a:t>With the team</a:t>
            </a:r>
          </a:p>
        </p:txBody>
      </p:sp>
    </p:spTree>
    <p:extLst>
      <p:ext uri="{BB962C8B-B14F-4D97-AF65-F5344CB8AC3E}">
        <p14:creationId xmlns:p14="http://schemas.microsoft.com/office/powerpoint/2010/main" val="93967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lnSpcReduction="10000"/>
          </a:bodyPr>
          <a:lstStyle/>
          <a:p>
            <a:pPr marL="685800" indent="-685800">
              <a:buFont typeface="Arial" panose="020B0604020202020204" pitchFamily="34" charset="0"/>
              <a:buChar char="•"/>
            </a:pPr>
            <a:r>
              <a:rPr lang="en-US" dirty="0"/>
              <a:t>Teach the principles of scripture.</a:t>
            </a:r>
          </a:p>
          <a:p>
            <a:pPr marL="685800" indent="-685800">
              <a:buFont typeface="Arial" panose="020B0604020202020204" pitchFamily="34" charset="0"/>
              <a:buChar char="•"/>
            </a:pPr>
            <a:r>
              <a:rPr lang="en-US" dirty="0"/>
              <a:t>Teach the gospel</a:t>
            </a:r>
          </a:p>
          <a:p>
            <a:pPr marL="685800" indent="-685800">
              <a:buFont typeface="Arial" panose="020B0604020202020204" pitchFamily="34" charset="0"/>
              <a:buChar char="•"/>
            </a:pPr>
            <a:r>
              <a:rPr lang="en-US" dirty="0"/>
              <a:t>Teach how to share the gospel</a:t>
            </a:r>
          </a:p>
          <a:p>
            <a:pPr marL="685800" indent="-685800">
              <a:buFont typeface="Arial" panose="020B0604020202020204" pitchFamily="34" charset="0"/>
              <a:buChar char="•"/>
            </a:pPr>
            <a:r>
              <a:rPr lang="en-US" dirty="0"/>
              <a:t>Teach your doctrinal statement…repeatedly, as long as your camp exists.</a:t>
            </a:r>
          </a:p>
          <a:p>
            <a:pPr marL="685800" indent="-685800">
              <a:buFont typeface="Arial" panose="020B0604020202020204" pitchFamily="34" charset="0"/>
              <a:buChar char="•"/>
            </a:pPr>
            <a:r>
              <a:rPr lang="en-US" dirty="0"/>
              <a:t>Teach your Biblical purpose.</a:t>
            </a:r>
          </a:p>
          <a:p>
            <a:pPr marL="685800" indent="-685800">
              <a:buFont typeface="Arial" panose="020B0604020202020204" pitchFamily="34" charset="0"/>
              <a:buChar char="•"/>
            </a:pPr>
            <a:r>
              <a:rPr lang="en-US" dirty="0"/>
              <a:t>Teach your Biblical mission.</a:t>
            </a:r>
          </a:p>
          <a:p>
            <a:endParaRPr lang="en-US" dirty="0"/>
          </a:p>
        </p:txBody>
      </p:sp>
    </p:spTree>
    <p:extLst>
      <p:ext uri="{BB962C8B-B14F-4D97-AF65-F5344CB8AC3E}">
        <p14:creationId xmlns:p14="http://schemas.microsoft.com/office/powerpoint/2010/main" val="225084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pPr marL="685800" indent="-685800">
              <a:buFont typeface="Arial" panose="020B0604020202020204" pitchFamily="34" charset="0"/>
              <a:buChar char="•"/>
            </a:pPr>
            <a:r>
              <a:rPr lang="en-US" dirty="0"/>
              <a:t>Use every situation to teach Biblical truth.</a:t>
            </a:r>
          </a:p>
          <a:p>
            <a:pPr marL="685800" indent="-685800">
              <a:buFont typeface="Arial" panose="020B0604020202020204" pitchFamily="34" charset="0"/>
              <a:buChar char="•"/>
            </a:pPr>
            <a:r>
              <a:rPr lang="en-US" dirty="0"/>
              <a:t>Let your opinions on culture be based upon Biblical truth.</a:t>
            </a:r>
          </a:p>
          <a:p>
            <a:endParaRPr lang="en-US" dirty="0"/>
          </a:p>
          <a:p>
            <a:r>
              <a:rPr lang="en-US" dirty="0"/>
              <a:t>(scripture memorization makes this much easier.)</a:t>
            </a:r>
          </a:p>
          <a:p>
            <a:endParaRPr lang="en-US" dirty="0"/>
          </a:p>
        </p:txBody>
      </p:sp>
    </p:spTree>
    <p:extLst>
      <p:ext uri="{BB962C8B-B14F-4D97-AF65-F5344CB8AC3E}">
        <p14:creationId xmlns:p14="http://schemas.microsoft.com/office/powerpoint/2010/main" val="293966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sz="half" idx="1"/>
          </p:nvPr>
        </p:nvSpPr>
        <p:spPr>
          <a:xfrm>
            <a:off x="838200" y="612559"/>
            <a:ext cx="5181600" cy="5564404"/>
          </a:xfrm>
        </p:spPr>
        <p:txBody>
          <a:bodyPr>
            <a:noAutofit/>
          </a:bodyPr>
          <a:lstStyle/>
          <a:p>
            <a:pPr marL="685800" lvl="0" indent="-685800" fontAlgn="base">
              <a:buFont typeface="Arial" panose="020B0604020202020204" pitchFamily="34" charset="0"/>
              <a:buChar char="•"/>
            </a:pPr>
            <a:r>
              <a:rPr lang="en-US" sz="3200" b="1" dirty="0"/>
              <a:t>Trust in God.</a:t>
            </a:r>
            <a:r>
              <a:rPr lang="en-US" sz="3200" dirty="0"/>
              <a:t>  </a:t>
            </a:r>
            <a:r>
              <a:rPr lang="en-US" sz="2400" u="sng" dirty="0"/>
              <a:t>Proverbs 3:5-6</a:t>
            </a:r>
          </a:p>
          <a:p>
            <a:pPr marL="685800" lvl="0" indent="-685800" fontAlgn="base">
              <a:buFont typeface="Arial" panose="020B0604020202020204" pitchFamily="34" charset="0"/>
              <a:buChar char="•"/>
            </a:pPr>
            <a:r>
              <a:rPr lang="en-US" sz="3200" b="1" dirty="0"/>
              <a:t>Humility.</a:t>
            </a:r>
            <a:endParaRPr lang="en-US" sz="3200" dirty="0"/>
          </a:p>
          <a:p>
            <a:pPr marL="685800" lvl="0" indent="-685800" fontAlgn="base">
              <a:buFont typeface="Arial" panose="020B0604020202020204" pitchFamily="34" charset="0"/>
              <a:buChar char="•"/>
            </a:pPr>
            <a:r>
              <a:rPr lang="en-US" sz="3200" b="1" dirty="0"/>
              <a:t>Confess and Repentance</a:t>
            </a:r>
            <a:endParaRPr lang="en-US" sz="3200" dirty="0"/>
          </a:p>
          <a:p>
            <a:pPr marL="685800" lvl="0" indent="-685800" fontAlgn="base">
              <a:buFont typeface="Arial" panose="020B0604020202020204" pitchFamily="34" charset="0"/>
              <a:buChar char="•"/>
            </a:pPr>
            <a:r>
              <a:rPr lang="en-US" sz="3200" b="1" dirty="0"/>
              <a:t>Integrity.</a:t>
            </a:r>
            <a:r>
              <a:rPr lang="en-US" sz="3200" dirty="0"/>
              <a:t> </a:t>
            </a:r>
          </a:p>
          <a:p>
            <a:pPr marL="685800" lvl="0" indent="-685800" fontAlgn="base">
              <a:buFont typeface="Arial" panose="020B0604020202020204" pitchFamily="34" charset="0"/>
              <a:buChar char="•"/>
            </a:pPr>
            <a:r>
              <a:rPr lang="en-US" sz="3200" b="1" dirty="0"/>
              <a:t>Courage.</a:t>
            </a:r>
            <a:r>
              <a:rPr lang="en-US" sz="3200" dirty="0"/>
              <a:t> </a:t>
            </a:r>
          </a:p>
          <a:p>
            <a:pPr marL="685800" lvl="0" indent="-685800" fontAlgn="base">
              <a:buFont typeface="Arial" panose="020B0604020202020204" pitchFamily="34" charset="0"/>
              <a:buChar char="•"/>
            </a:pPr>
            <a:r>
              <a:rPr lang="en-US" sz="3200" b="1" dirty="0"/>
              <a:t>Fellowship.</a:t>
            </a:r>
            <a:r>
              <a:rPr lang="en-US" sz="3200" dirty="0"/>
              <a:t> </a:t>
            </a:r>
          </a:p>
          <a:p>
            <a:pPr marL="685800" lvl="0" indent="-685800" fontAlgn="base">
              <a:buFont typeface="Arial" panose="020B0604020202020204" pitchFamily="34" charset="0"/>
              <a:buChar char="•"/>
            </a:pPr>
            <a:r>
              <a:rPr lang="en-US" sz="3200" b="1" dirty="0"/>
              <a:t>Kindness</a:t>
            </a:r>
            <a:endParaRPr lang="en-US" sz="3200" dirty="0"/>
          </a:p>
          <a:p>
            <a:pPr marL="685800" lvl="0" indent="-685800" fontAlgn="base">
              <a:buFont typeface="Arial" panose="020B0604020202020204" pitchFamily="34" charset="0"/>
              <a:buChar char="•"/>
            </a:pPr>
            <a:r>
              <a:rPr lang="en-US" sz="3200" b="1" dirty="0"/>
              <a:t>Goodness</a:t>
            </a:r>
            <a:r>
              <a:rPr lang="en-US" sz="3200" dirty="0"/>
              <a:t> </a:t>
            </a:r>
          </a:p>
          <a:p>
            <a:pPr marL="685800" lvl="0" indent="-685800" fontAlgn="base">
              <a:buFont typeface="Arial" panose="020B0604020202020204" pitchFamily="34" charset="0"/>
              <a:buChar char="•"/>
            </a:pPr>
            <a:r>
              <a:rPr lang="en-US" sz="3200" b="1" dirty="0"/>
              <a:t>Thankfulness</a:t>
            </a:r>
            <a:endParaRPr lang="en-US" sz="3200" dirty="0"/>
          </a:p>
        </p:txBody>
      </p:sp>
      <p:sp>
        <p:nvSpPr>
          <p:cNvPr id="4" name="Content Placeholder 3">
            <a:extLst>
              <a:ext uri="{FF2B5EF4-FFF2-40B4-BE49-F238E27FC236}">
                <a16:creationId xmlns:a16="http://schemas.microsoft.com/office/drawing/2014/main" id="{53E4273E-33A6-45E9-AB31-3AC569B650A2}"/>
              </a:ext>
            </a:extLst>
          </p:cNvPr>
          <p:cNvSpPr>
            <a:spLocks noGrp="1"/>
          </p:cNvSpPr>
          <p:nvPr>
            <p:ph sz="half" idx="2"/>
          </p:nvPr>
        </p:nvSpPr>
        <p:spPr>
          <a:xfrm>
            <a:off x="6172200" y="612559"/>
            <a:ext cx="5181600" cy="5564404"/>
          </a:xfrm>
        </p:spPr>
        <p:txBody>
          <a:bodyPr>
            <a:normAutofit fontScale="40000" lnSpcReduction="20000"/>
          </a:bodyPr>
          <a:lstStyle/>
          <a:p>
            <a:pPr marL="685800" indent="-685800" fontAlgn="base">
              <a:buFont typeface="Arial" panose="020B0604020202020204" pitchFamily="34" charset="0"/>
              <a:buChar char="•"/>
            </a:pPr>
            <a:r>
              <a:rPr lang="en-US" sz="8000" b="1" dirty="0"/>
              <a:t>Joy</a:t>
            </a:r>
            <a:r>
              <a:rPr lang="en-US" sz="8000" dirty="0"/>
              <a:t> </a:t>
            </a:r>
            <a:endParaRPr lang="en-US" sz="8000" b="1" dirty="0"/>
          </a:p>
          <a:p>
            <a:pPr marL="685800" lvl="0" indent="-685800" fontAlgn="base">
              <a:buFont typeface="Arial" panose="020B0604020202020204" pitchFamily="34" charset="0"/>
              <a:buChar char="•"/>
            </a:pPr>
            <a:r>
              <a:rPr lang="en-US" sz="8000" b="1" dirty="0"/>
              <a:t>Self-Control</a:t>
            </a:r>
            <a:r>
              <a:rPr lang="en-US" sz="8000" dirty="0"/>
              <a:t> </a:t>
            </a:r>
          </a:p>
          <a:p>
            <a:pPr marL="685800" lvl="0" indent="-685800" fontAlgn="base">
              <a:buFont typeface="Arial" panose="020B0604020202020204" pitchFamily="34" charset="0"/>
              <a:buChar char="•"/>
            </a:pPr>
            <a:r>
              <a:rPr lang="en-US" sz="8000" b="1" dirty="0"/>
              <a:t>Wisdom</a:t>
            </a:r>
            <a:r>
              <a:rPr lang="en-US" sz="8000" dirty="0"/>
              <a:t>  </a:t>
            </a:r>
            <a:r>
              <a:rPr lang="en-US" sz="7000" u="sng" dirty="0"/>
              <a:t>James 1:5</a:t>
            </a:r>
            <a:r>
              <a:rPr lang="en-US" sz="7000" dirty="0"/>
              <a:t> </a:t>
            </a:r>
            <a:endParaRPr lang="en-US" sz="8000" dirty="0"/>
          </a:p>
          <a:p>
            <a:pPr marL="685800" lvl="0" indent="-685800" fontAlgn="base">
              <a:buFont typeface="Arial" panose="020B0604020202020204" pitchFamily="34" charset="0"/>
              <a:buChar char="•"/>
            </a:pPr>
            <a:r>
              <a:rPr lang="en-US" sz="8000" b="1" dirty="0"/>
              <a:t>Faithfulness</a:t>
            </a:r>
            <a:r>
              <a:rPr lang="en-US" sz="8000" dirty="0"/>
              <a:t> </a:t>
            </a:r>
          </a:p>
          <a:p>
            <a:pPr marL="685800" lvl="0" indent="-685800" fontAlgn="base">
              <a:buFont typeface="Arial" panose="020B0604020202020204" pitchFamily="34" charset="0"/>
              <a:buChar char="•"/>
            </a:pPr>
            <a:r>
              <a:rPr lang="en-US" sz="8000" b="1" dirty="0"/>
              <a:t>Prayer and Meditation</a:t>
            </a:r>
            <a:r>
              <a:rPr lang="en-US" sz="8000" dirty="0"/>
              <a:t> </a:t>
            </a:r>
          </a:p>
          <a:p>
            <a:pPr marL="685800" lvl="0" indent="-685800" fontAlgn="base">
              <a:buFont typeface="Arial" panose="020B0604020202020204" pitchFamily="34" charset="0"/>
              <a:buChar char="•"/>
            </a:pPr>
            <a:r>
              <a:rPr lang="en-US" sz="8000" b="1" dirty="0"/>
              <a:t>Perseverance</a:t>
            </a:r>
            <a:r>
              <a:rPr lang="en-US" sz="8000" dirty="0"/>
              <a:t> </a:t>
            </a:r>
          </a:p>
          <a:p>
            <a:pPr marL="685800" lvl="0" indent="-685800" fontAlgn="base">
              <a:buFont typeface="Arial" panose="020B0604020202020204" pitchFamily="34" charset="0"/>
              <a:buChar char="•"/>
            </a:pPr>
            <a:r>
              <a:rPr lang="en-US" sz="8000" b="1" dirty="0"/>
              <a:t>Giving</a:t>
            </a:r>
            <a:r>
              <a:rPr lang="en-US" sz="8000" dirty="0"/>
              <a:t>  </a:t>
            </a:r>
            <a:r>
              <a:rPr lang="en-US" sz="7000" u="sng" dirty="0"/>
              <a:t>2 Corinthians 9:7</a:t>
            </a:r>
            <a:r>
              <a:rPr lang="en-US" sz="7000" dirty="0"/>
              <a:t> </a:t>
            </a:r>
            <a:endParaRPr lang="en-US" sz="8000" dirty="0"/>
          </a:p>
          <a:p>
            <a:pPr marL="685800" lvl="0" indent="-685800" fontAlgn="base">
              <a:buFont typeface="Arial" panose="020B0604020202020204" pitchFamily="34" charset="0"/>
              <a:buChar char="•"/>
            </a:pPr>
            <a:r>
              <a:rPr lang="en-US" sz="8000" b="1" dirty="0"/>
              <a:t>Love</a:t>
            </a:r>
            <a:r>
              <a:rPr lang="en-US" sz="8000" dirty="0"/>
              <a:t>  </a:t>
            </a:r>
            <a:r>
              <a:rPr lang="en-US" sz="7000" u="sng" dirty="0"/>
              <a:t>1 Corinthians 13: 1-7</a:t>
            </a:r>
            <a:r>
              <a:rPr lang="en-US" sz="7000" dirty="0"/>
              <a:t> </a:t>
            </a:r>
            <a:endParaRPr lang="en-US" sz="8000" dirty="0"/>
          </a:p>
          <a:p>
            <a:pPr marL="685800" lvl="0" indent="-685800" fontAlgn="base">
              <a:buFont typeface="Arial" panose="020B0604020202020204" pitchFamily="34" charset="0"/>
              <a:buChar char="•"/>
            </a:pPr>
            <a:r>
              <a:rPr lang="en-US" sz="8000" b="1" dirty="0"/>
              <a:t>Communication</a:t>
            </a:r>
            <a:endParaRPr lang="en-US" sz="8000" dirty="0"/>
          </a:p>
          <a:p>
            <a:pPr marL="685800" lvl="0" indent="-685800" fontAlgn="base">
              <a:buFont typeface="Arial" panose="020B0604020202020204" pitchFamily="34" charset="0"/>
              <a:buChar char="•"/>
            </a:pPr>
            <a:r>
              <a:rPr lang="en-US" sz="8000" b="1" dirty="0"/>
              <a:t>Confrontation</a:t>
            </a:r>
            <a:endParaRPr lang="en-US" sz="8000" dirty="0"/>
          </a:p>
          <a:p>
            <a:pPr marL="685800" lvl="0" indent="-685800" fontAlgn="base">
              <a:buFont typeface="Arial" panose="020B0604020202020204" pitchFamily="34" charset="0"/>
              <a:buChar char="•"/>
            </a:pPr>
            <a:r>
              <a:rPr lang="en-US" sz="8000" b="1" dirty="0"/>
              <a:t>Discipleship</a:t>
            </a:r>
            <a:endParaRPr lang="en-US" sz="8000" dirty="0"/>
          </a:p>
          <a:p>
            <a:endParaRPr lang="en-US" dirty="0"/>
          </a:p>
        </p:txBody>
      </p:sp>
    </p:spTree>
    <p:extLst>
      <p:ext uri="{BB962C8B-B14F-4D97-AF65-F5344CB8AC3E}">
        <p14:creationId xmlns:p14="http://schemas.microsoft.com/office/powerpoint/2010/main" val="22065265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At Spruce Lake:</a:t>
            </a:r>
          </a:p>
          <a:p>
            <a:r>
              <a:rPr lang="en-US" dirty="0"/>
              <a:t>The Biblical truths presented in our doctrinal statement are taught every month in staff </a:t>
            </a:r>
            <a:r>
              <a:rPr lang="en-US" dirty="0" err="1"/>
              <a:t>devos</a:t>
            </a:r>
            <a:r>
              <a:rPr lang="en-US" dirty="0"/>
              <a:t>.</a:t>
            </a:r>
          </a:p>
          <a:p>
            <a:endParaRPr lang="en-US" dirty="0"/>
          </a:p>
          <a:p>
            <a:endParaRPr lang="en-US" dirty="0"/>
          </a:p>
        </p:txBody>
      </p:sp>
    </p:spTree>
    <p:extLst>
      <p:ext uri="{BB962C8B-B14F-4D97-AF65-F5344CB8AC3E}">
        <p14:creationId xmlns:p14="http://schemas.microsoft.com/office/powerpoint/2010/main" val="20850860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The programming team:</a:t>
            </a:r>
          </a:p>
          <a:p>
            <a:r>
              <a:rPr lang="en-US" dirty="0"/>
              <a:t>During the slower months, Nov.-March,  in depth devotions on pertinent scriptural topics and doctrine, and a Biblical look at current issues.</a:t>
            </a:r>
          </a:p>
          <a:p>
            <a:pPr algn="ctr"/>
            <a:endParaRPr lang="en-US" dirty="0"/>
          </a:p>
          <a:p>
            <a:pPr algn="ctr"/>
            <a:r>
              <a:rPr lang="en-US" dirty="0"/>
              <a:t>The ministries team pick speakers.  </a:t>
            </a:r>
          </a:p>
        </p:txBody>
      </p:sp>
    </p:spTree>
    <p:extLst>
      <p:ext uri="{BB962C8B-B14F-4D97-AF65-F5344CB8AC3E}">
        <p14:creationId xmlns:p14="http://schemas.microsoft.com/office/powerpoint/2010/main" val="33452165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pPr algn="ctr"/>
            <a:endParaRPr lang="en-US" dirty="0"/>
          </a:p>
          <a:p>
            <a:pPr algn="ctr"/>
            <a:r>
              <a:rPr lang="en-US" dirty="0"/>
              <a:t>Compromise, accommodation and pragmatism are the path away from </a:t>
            </a:r>
          </a:p>
          <a:p>
            <a:pPr algn="ctr"/>
            <a:r>
              <a:rPr lang="en-US" dirty="0"/>
              <a:t>“true Truth.”</a:t>
            </a:r>
          </a:p>
          <a:p>
            <a:endParaRPr lang="en-US" dirty="0"/>
          </a:p>
        </p:txBody>
      </p:sp>
    </p:spTree>
    <p:extLst>
      <p:ext uri="{BB962C8B-B14F-4D97-AF65-F5344CB8AC3E}">
        <p14:creationId xmlns:p14="http://schemas.microsoft.com/office/powerpoint/2010/main" val="41937125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p:txBody>
      </p:sp>
    </p:spTree>
    <p:extLst>
      <p:ext uri="{BB962C8B-B14F-4D97-AF65-F5344CB8AC3E}">
        <p14:creationId xmlns:p14="http://schemas.microsoft.com/office/powerpoint/2010/main" val="2866506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pPr marL="685800" indent="-685800">
              <a:buFont typeface="Arial" panose="020B0604020202020204" pitchFamily="34" charset="0"/>
              <a:buChar char="•"/>
            </a:pPr>
            <a:r>
              <a:rPr lang="en-US" dirty="0"/>
              <a:t>Everyone who hears these words of Mine and acts on them</a:t>
            </a:r>
          </a:p>
          <a:p>
            <a:endParaRPr lang="en-US" dirty="0"/>
          </a:p>
          <a:p>
            <a:pPr marL="685800" indent="-685800">
              <a:buFont typeface="Arial" panose="020B0604020202020204" pitchFamily="34" charset="0"/>
              <a:buChar char="•"/>
            </a:pPr>
            <a:r>
              <a:rPr lang="en-US" dirty="0"/>
              <a:t>Everyone who hears these words of Mine and does not act on them</a:t>
            </a:r>
          </a:p>
        </p:txBody>
      </p:sp>
    </p:spTree>
    <p:extLst>
      <p:ext uri="{BB962C8B-B14F-4D97-AF65-F5344CB8AC3E}">
        <p14:creationId xmlns:p14="http://schemas.microsoft.com/office/powerpoint/2010/main" val="40426838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p:txBody>
      </p:sp>
    </p:spTree>
    <p:extLst>
      <p:ext uri="{BB962C8B-B14F-4D97-AF65-F5344CB8AC3E}">
        <p14:creationId xmlns:p14="http://schemas.microsoft.com/office/powerpoint/2010/main" val="19454446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err="1"/>
              <a:t>Os</a:t>
            </a:r>
            <a:r>
              <a:rPr lang="en-US" dirty="0"/>
              <a:t> Guinness argues that truth is the issue for the world today and tells Christians </a:t>
            </a:r>
            <a:r>
              <a:rPr lang="en-US" i="1" dirty="0"/>
              <a:t>"to stand for truth and to be people of truth where telling the truth is becoming a revolutionary act"</a:t>
            </a:r>
            <a:r>
              <a:rPr lang="en-US" dirty="0"/>
              <a:t>.</a:t>
            </a:r>
          </a:p>
        </p:txBody>
      </p:sp>
    </p:spTree>
    <p:extLst>
      <p:ext uri="{BB962C8B-B14F-4D97-AF65-F5344CB8AC3E}">
        <p14:creationId xmlns:p14="http://schemas.microsoft.com/office/powerpoint/2010/main" val="14598024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a:bodyPr>
          <a:lstStyle/>
          <a:p>
            <a:r>
              <a:rPr lang="en-US" dirty="0"/>
              <a:t>Equally, if the personal God is a good God, why should it be surprising, in communicating to man in a verbalized, propositional, factual way, that He should tell us the true truth in all areas concerning which he communicates? </a:t>
            </a:r>
          </a:p>
          <a:p>
            <a:pPr lvl="1"/>
            <a:r>
              <a:rPr lang="en-US" dirty="0"/>
              <a:t> </a:t>
            </a:r>
            <a:r>
              <a:rPr lang="en-US" sz="2800" dirty="0"/>
              <a:t>Schaeffer, F. A. (1982).  (Vol. 1, p. 327). </a:t>
            </a:r>
            <a:endParaRPr lang="en-US" dirty="0"/>
          </a:p>
        </p:txBody>
      </p:sp>
    </p:spTree>
    <p:extLst>
      <p:ext uri="{BB962C8B-B14F-4D97-AF65-F5344CB8AC3E}">
        <p14:creationId xmlns:p14="http://schemas.microsoft.com/office/powerpoint/2010/main" val="17208016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p:txBody>
      </p:sp>
    </p:spTree>
    <p:extLst>
      <p:ext uri="{BB962C8B-B14F-4D97-AF65-F5344CB8AC3E}">
        <p14:creationId xmlns:p14="http://schemas.microsoft.com/office/powerpoint/2010/main" val="10031679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Image result for francis schaeffer true truth quotes">
            <a:extLst>
              <a:ext uri="{FF2B5EF4-FFF2-40B4-BE49-F238E27FC236}">
                <a16:creationId xmlns:a16="http://schemas.microsoft.com/office/drawing/2014/main" id="{2719EC54-F97F-4B06-868B-7702FF8A7C98}"/>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6838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fontScale="85000" lnSpcReduction="20000"/>
          </a:bodyPr>
          <a:lstStyle/>
          <a:p>
            <a:r>
              <a:rPr lang="en-US" dirty="0"/>
              <a:t>“People today are trying to hang on to the dignity of man, but they do not know how to, because they have lost the truth that man is made in the image of God. . . . We are watching our culture put into effect the fact that when you tell men long enough that they are machines, it soon begins to show in their actions. You see it in our whole culture -- in the theater of cruelty, in the violence in the streets, in the death of man in art and life.”</a:t>
            </a:r>
            <a:br>
              <a:rPr lang="en-US" dirty="0"/>
            </a:br>
            <a:r>
              <a:rPr lang="en-US" sz="3300" dirty="0"/>
              <a:t>― </a:t>
            </a:r>
            <a:r>
              <a:rPr lang="en-US" sz="3300" b="1" dirty="0"/>
              <a:t>Francis A. Schaeffer, Escape from Reason: A Penetrating Analysis of Trends in Modern Thought</a:t>
            </a:r>
            <a:endParaRPr lang="en-US" dirty="0"/>
          </a:p>
        </p:txBody>
      </p:sp>
    </p:spTree>
    <p:extLst>
      <p:ext uri="{BB962C8B-B14F-4D97-AF65-F5344CB8AC3E}">
        <p14:creationId xmlns:p14="http://schemas.microsoft.com/office/powerpoint/2010/main" val="4417421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p:txBody>
      </p:sp>
    </p:spTree>
    <p:extLst>
      <p:ext uri="{BB962C8B-B14F-4D97-AF65-F5344CB8AC3E}">
        <p14:creationId xmlns:p14="http://schemas.microsoft.com/office/powerpoint/2010/main" val="22979203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endParaRPr lang="en-US" dirty="0"/>
          </a:p>
        </p:txBody>
      </p:sp>
    </p:spTree>
    <p:extLst>
      <p:ext uri="{BB962C8B-B14F-4D97-AF65-F5344CB8AC3E}">
        <p14:creationId xmlns:p14="http://schemas.microsoft.com/office/powerpoint/2010/main" val="40222980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b="1" dirty="0"/>
              <a:t>John 14:23-24 </a:t>
            </a:r>
            <a:r>
              <a:rPr lang="en-US" dirty="0"/>
              <a:t> </a:t>
            </a:r>
            <a:r>
              <a:rPr lang="en-US" baseline="30000" dirty="0"/>
              <a:t>3</a:t>
            </a:r>
            <a:r>
              <a:rPr lang="en-US" dirty="0"/>
              <a:t> Jesus answered and said to him, "If anyone loves Me, he will keep My word; and My Father will love him, and We will come to him and make Our abode with him.  </a:t>
            </a:r>
            <a:r>
              <a:rPr lang="en-US" baseline="30000" dirty="0"/>
              <a:t>24</a:t>
            </a:r>
            <a:r>
              <a:rPr lang="en-US" dirty="0"/>
              <a:t> "He who does not love Me does not keep My words; and the word which you hear is not Mine, but the Father's who sent Me. </a:t>
            </a:r>
          </a:p>
        </p:txBody>
      </p:sp>
    </p:spTree>
    <p:extLst>
      <p:ext uri="{BB962C8B-B14F-4D97-AF65-F5344CB8AC3E}">
        <p14:creationId xmlns:p14="http://schemas.microsoft.com/office/powerpoint/2010/main" val="33699796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Since Jesus is God… His Word includes all </a:t>
            </a:r>
            <a:r>
              <a:rPr lang="en-US"/>
              <a:t>of scripture.</a:t>
            </a:r>
            <a:endParaRPr lang="en-US" dirty="0"/>
          </a:p>
        </p:txBody>
      </p:sp>
    </p:spTree>
    <p:extLst>
      <p:ext uri="{BB962C8B-B14F-4D97-AF65-F5344CB8AC3E}">
        <p14:creationId xmlns:p14="http://schemas.microsoft.com/office/powerpoint/2010/main" val="1082058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b="1" dirty="0" err="1">
                <a:latin typeface="Bwgrkl" panose="02000400000000000000" pitchFamily="2" charset="0"/>
              </a:rPr>
              <a:t>pe,tra</a:t>
            </a:r>
            <a:r>
              <a:rPr lang="en-US" b="1" dirty="0">
                <a:latin typeface="Bwgrkl" panose="02000400000000000000" pitchFamily="2" charset="0"/>
              </a:rPr>
              <a:t> </a:t>
            </a:r>
            <a:r>
              <a:rPr lang="en-US" i="1" dirty="0" err="1"/>
              <a:t>petra</a:t>
            </a:r>
            <a:endParaRPr lang="en-US" dirty="0"/>
          </a:p>
          <a:p>
            <a:r>
              <a:rPr lang="en-US" b="1" dirty="0"/>
              <a:t>Meaning: </a:t>
            </a:r>
            <a:r>
              <a:rPr lang="en-US" i="1" dirty="0"/>
              <a:t>a </a:t>
            </a:r>
            <a:r>
              <a:rPr lang="en-US" dirty="0"/>
              <a:t>(large mass of) </a:t>
            </a:r>
            <a:r>
              <a:rPr lang="en-US" i="1" dirty="0"/>
              <a:t>rock</a:t>
            </a:r>
            <a:endParaRPr lang="en-US" dirty="0"/>
          </a:p>
          <a:p>
            <a:endParaRPr lang="en-US" dirty="0"/>
          </a:p>
          <a:p>
            <a:r>
              <a:rPr lang="en-US" b="1" dirty="0" err="1">
                <a:latin typeface="Bwgrkl" panose="02000400000000000000" pitchFamily="2" charset="0"/>
              </a:rPr>
              <a:t>Pe,troj</a:t>
            </a:r>
            <a:r>
              <a:rPr lang="en-US" b="1" dirty="0">
                <a:latin typeface="Bwgrkl" panose="02000400000000000000" pitchFamily="2" charset="0"/>
              </a:rPr>
              <a:t> </a:t>
            </a:r>
            <a:r>
              <a:rPr lang="en-US" dirty="0">
                <a:latin typeface="Arial" panose="020B0604020202020204" pitchFamily="34" charset="0"/>
              </a:rPr>
              <a:t>Petros</a:t>
            </a:r>
            <a:endParaRPr lang="en-US" sz="3600" dirty="0">
              <a:latin typeface="Arial" panose="020B0604020202020204" pitchFamily="34" charset="0"/>
            </a:endParaRPr>
          </a:p>
          <a:p>
            <a:r>
              <a:rPr lang="en-US" b="1" dirty="0">
                <a:latin typeface="Arial" panose="020B0604020202020204" pitchFamily="34" charset="0"/>
              </a:rPr>
              <a:t>Meaning:  </a:t>
            </a:r>
            <a:r>
              <a:rPr lang="en-US" dirty="0">
                <a:latin typeface="Arial" panose="020B0604020202020204" pitchFamily="34" charset="0"/>
              </a:rPr>
              <a:t>Peter = "a rock or a stone"</a:t>
            </a:r>
            <a:endParaRPr lang="en-US" dirty="0"/>
          </a:p>
        </p:txBody>
      </p:sp>
    </p:spTree>
    <p:extLst>
      <p:ext uri="{BB962C8B-B14F-4D97-AF65-F5344CB8AC3E}">
        <p14:creationId xmlns:p14="http://schemas.microsoft.com/office/powerpoint/2010/main" val="402731650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Logos-- </a:t>
            </a:r>
          </a:p>
        </p:txBody>
      </p:sp>
    </p:spTree>
    <p:extLst>
      <p:ext uri="{BB962C8B-B14F-4D97-AF65-F5344CB8AC3E}">
        <p14:creationId xmlns:p14="http://schemas.microsoft.com/office/powerpoint/2010/main" val="57734627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lstStyle/>
          <a:p>
            <a:endParaRPr lang="en-US"/>
          </a:p>
          <a:p>
            <a:pPr algn="ctr"/>
            <a:endParaRPr lang="en-US"/>
          </a:p>
          <a:p>
            <a:pPr algn="ctr"/>
            <a:r>
              <a:rPr lang="en-US"/>
              <a:t>What does “the Word” mean?</a:t>
            </a:r>
          </a:p>
        </p:txBody>
      </p:sp>
    </p:spTree>
    <p:extLst>
      <p:ext uri="{BB962C8B-B14F-4D97-AF65-F5344CB8AC3E}">
        <p14:creationId xmlns:p14="http://schemas.microsoft.com/office/powerpoint/2010/main" val="8753998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lstStyle/>
          <a:p>
            <a:r>
              <a:rPr lang="en-US" dirty="0"/>
              <a:t>To the Greek… </a:t>
            </a:r>
          </a:p>
          <a:p>
            <a:r>
              <a:rPr lang="en-US" dirty="0"/>
              <a:t>the </a:t>
            </a:r>
            <a:r>
              <a:rPr lang="en-US" i="1" dirty="0"/>
              <a:t>logos</a:t>
            </a:r>
            <a:r>
              <a:rPr lang="en-US" dirty="0"/>
              <a:t> was the impersonal, abstract principle of reason and order in the universe. It was in some sense a creative force, and also the source of wisdom.</a:t>
            </a:r>
          </a:p>
        </p:txBody>
      </p:sp>
    </p:spTree>
    <p:extLst>
      <p:ext uri="{BB962C8B-B14F-4D97-AF65-F5344CB8AC3E}">
        <p14:creationId xmlns:p14="http://schemas.microsoft.com/office/powerpoint/2010/main" val="8493968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normAutofit/>
          </a:bodyPr>
          <a:lstStyle/>
          <a:p>
            <a:r>
              <a:rPr lang="en-US"/>
              <a:t>The Greek would have understood John:</a:t>
            </a:r>
          </a:p>
          <a:p>
            <a:endParaRPr lang="en-US"/>
          </a:p>
          <a:p>
            <a:pPr algn="ctr"/>
            <a:r>
              <a:rPr lang="en-US"/>
              <a:t>Jesus is the personification and embodiment of the </a:t>
            </a:r>
            <a:r>
              <a:rPr lang="en-US" i="1"/>
              <a:t>logos</a:t>
            </a:r>
            <a:r>
              <a:rPr lang="en-US"/>
              <a:t>. </a:t>
            </a:r>
          </a:p>
        </p:txBody>
      </p:sp>
    </p:spTree>
    <p:extLst>
      <p:ext uri="{BB962C8B-B14F-4D97-AF65-F5344CB8AC3E}">
        <p14:creationId xmlns:p14="http://schemas.microsoft.com/office/powerpoint/2010/main" val="29443764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lstStyle/>
          <a:p>
            <a:r>
              <a:rPr lang="en-US"/>
              <a:t>The Hebrew understood logos. </a:t>
            </a:r>
          </a:p>
          <a:p>
            <a:endParaRPr lang="en-US"/>
          </a:p>
          <a:p>
            <a:r>
              <a:rPr lang="en-US"/>
              <a:t>The word of the Lord was also a significant Old Testament theme, well-known to the Jews. The word of the Lord was the expression of divine power and wisdom.</a:t>
            </a:r>
          </a:p>
          <a:p>
            <a:endParaRPr lang="en-US"/>
          </a:p>
        </p:txBody>
      </p:sp>
    </p:spTree>
    <p:extLst>
      <p:ext uri="{BB962C8B-B14F-4D97-AF65-F5344CB8AC3E}">
        <p14:creationId xmlns:p14="http://schemas.microsoft.com/office/powerpoint/2010/main" val="21572162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lstStyle/>
          <a:p>
            <a:r>
              <a:rPr lang="en-US" b="1"/>
              <a:t>Genesis 15:1 </a:t>
            </a:r>
            <a:r>
              <a:rPr lang="en-US"/>
              <a:t> …the word of the LORD came to Abram </a:t>
            </a:r>
          </a:p>
          <a:p>
            <a:endParaRPr lang="en-US"/>
          </a:p>
          <a:p>
            <a:r>
              <a:rPr lang="en-US" b="1"/>
              <a:t>Psalm 33:6 </a:t>
            </a:r>
            <a:r>
              <a:rPr lang="en-US"/>
              <a:t> </a:t>
            </a:r>
            <a:r>
              <a:rPr lang="en-US" baseline="30000"/>
              <a:t>6</a:t>
            </a:r>
            <a:r>
              <a:rPr lang="en-US"/>
              <a:t> By the word of the LORD the heavens were made, And by the breath of His mouth all their host. </a:t>
            </a:r>
          </a:p>
        </p:txBody>
      </p:sp>
    </p:spTree>
    <p:extLst>
      <p:ext uri="{BB962C8B-B14F-4D97-AF65-F5344CB8AC3E}">
        <p14:creationId xmlns:p14="http://schemas.microsoft.com/office/powerpoint/2010/main" val="112112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normAutofit/>
          </a:bodyPr>
          <a:lstStyle/>
          <a:p>
            <a:endParaRPr lang="en-US"/>
          </a:p>
          <a:p>
            <a:endParaRPr lang="en-US"/>
          </a:p>
          <a:p>
            <a:r>
              <a:rPr lang="en-US"/>
              <a:t>The “Word” is the expression of divine power and wisdom…</a:t>
            </a:r>
          </a:p>
          <a:p>
            <a:endParaRPr lang="en-US"/>
          </a:p>
          <a:p>
            <a:endParaRPr lang="en-US"/>
          </a:p>
        </p:txBody>
      </p:sp>
    </p:spTree>
    <p:extLst>
      <p:ext uri="{BB962C8B-B14F-4D97-AF65-F5344CB8AC3E}">
        <p14:creationId xmlns:p14="http://schemas.microsoft.com/office/powerpoint/2010/main" val="8410135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lstStyle/>
          <a:p>
            <a:r>
              <a:rPr lang="en-US"/>
              <a:t>Even English speakers understand…</a:t>
            </a:r>
          </a:p>
          <a:p>
            <a:endParaRPr lang="en-US"/>
          </a:p>
          <a:p>
            <a:endParaRPr lang="en-US"/>
          </a:p>
          <a:p>
            <a:pPr algn="ctr"/>
            <a:r>
              <a:rPr lang="en-US"/>
              <a:t>“That’s my final word!”</a:t>
            </a:r>
          </a:p>
        </p:txBody>
      </p:sp>
    </p:spTree>
    <p:extLst>
      <p:ext uri="{BB962C8B-B14F-4D97-AF65-F5344CB8AC3E}">
        <p14:creationId xmlns:p14="http://schemas.microsoft.com/office/powerpoint/2010/main" val="3811684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lstStyle/>
          <a:p>
            <a:r>
              <a:rPr lang="en-US" baseline="30000"/>
              <a:t>3</a:t>
            </a:r>
            <a:r>
              <a:rPr lang="en-US"/>
              <a:t> All things came into being through Him, and apart from Him nothing came into being that has come into being.</a:t>
            </a:r>
          </a:p>
        </p:txBody>
      </p:sp>
    </p:spTree>
    <p:extLst>
      <p:ext uri="{BB962C8B-B14F-4D97-AF65-F5344CB8AC3E}">
        <p14:creationId xmlns:p14="http://schemas.microsoft.com/office/powerpoint/2010/main" val="132590869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lstStyle/>
          <a:p>
            <a:r>
              <a:rPr lang="en-US"/>
              <a:t>Jesus is the embodiment of God.  The embodiment of divine power and wisdom, and order and logic.</a:t>
            </a:r>
          </a:p>
          <a:p>
            <a:endParaRPr lang="en-US"/>
          </a:p>
        </p:txBody>
      </p:sp>
    </p:spTree>
    <p:extLst>
      <p:ext uri="{BB962C8B-B14F-4D97-AF65-F5344CB8AC3E}">
        <p14:creationId xmlns:p14="http://schemas.microsoft.com/office/powerpoint/2010/main" val="126630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lstStyle/>
          <a:p>
            <a:r>
              <a:rPr lang="en-US" dirty="0"/>
              <a:t>"I also say to you that you are Peter, and upon this rock I will build My church; and the gates of Hades will not overpower it.</a:t>
            </a:r>
            <a:r>
              <a:rPr lang="en-US" sz="4000" dirty="0"/>
              <a:t> Matthew 16:18</a:t>
            </a:r>
          </a:p>
          <a:p>
            <a:endParaRPr lang="en-US" sz="4000" dirty="0"/>
          </a:p>
          <a:p>
            <a:r>
              <a:rPr lang="en-US" sz="4000" dirty="0">
                <a:latin typeface="Arial" panose="020B0604020202020204" pitchFamily="34" charset="0"/>
              </a:rPr>
              <a:t>							      Petros</a:t>
            </a:r>
            <a:r>
              <a:rPr lang="en-US" dirty="0"/>
              <a:t> </a:t>
            </a:r>
          </a:p>
          <a:p>
            <a:r>
              <a:rPr lang="en-US" i="1" dirty="0"/>
              <a:t>          </a:t>
            </a:r>
            <a:r>
              <a:rPr lang="en-US" i="1" dirty="0" err="1"/>
              <a:t>petra</a:t>
            </a:r>
            <a:endParaRPr lang="en-US" dirty="0"/>
          </a:p>
        </p:txBody>
      </p:sp>
      <p:cxnSp>
        <p:nvCxnSpPr>
          <p:cNvPr id="4" name="Straight Arrow Connector 3">
            <a:extLst>
              <a:ext uri="{FF2B5EF4-FFF2-40B4-BE49-F238E27FC236}">
                <a16:creationId xmlns:a16="http://schemas.microsoft.com/office/drawing/2014/main" id="{E1821BB9-B29F-4250-9090-9B5F4A34643C}"/>
              </a:ext>
            </a:extLst>
          </p:cNvPr>
          <p:cNvCxnSpPr/>
          <p:nvPr/>
        </p:nvCxnSpPr>
        <p:spPr>
          <a:xfrm>
            <a:off x="8504808" y="1242874"/>
            <a:ext cx="390617" cy="2627790"/>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8E4970E0-9A51-42A2-85A7-CE6D485E3042}"/>
              </a:ext>
            </a:extLst>
          </p:cNvPr>
          <p:cNvCxnSpPr>
            <a:cxnSpLocks/>
          </p:cNvCxnSpPr>
          <p:nvPr/>
        </p:nvCxnSpPr>
        <p:spPr>
          <a:xfrm flipH="1">
            <a:off x="3041583" y="1741784"/>
            <a:ext cx="793369" cy="295534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25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000"/>
                                        <p:tgtEl>
                                          <p:spTgt spid="4"/>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2000"/>
                                        <p:tgtEl>
                                          <p:spTgt spid="5"/>
                                        </p:tgtEl>
                                      </p:cBhvr>
                                    </p:animEffect>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2CA52-96DF-4C7A-9D30-AEA89859FA77}"/>
              </a:ext>
            </a:extLst>
          </p:cNvPr>
          <p:cNvSpPr>
            <a:spLocks noGrp="1"/>
          </p:cNvSpPr>
          <p:nvPr>
            <p:ph idx="1"/>
          </p:nvPr>
        </p:nvSpPr>
        <p:spPr>
          <a:xfrm>
            <a:off x="838200" y="528506"/>
            <a:ext cx="10515600" cy="5648457"/>
          </a:xfrm>
        </p:spPr>
        <p:txBody>
          <a:bodyPr/>
          <a:lstStyle/>
          <a:p>
            <a:pPr algn="ctr"/>
            <a:endParaRPr lang="en-US" b="1" i="1" u="sng"/>
          </a:p>
          <a:p>
            <a:pPr algn="ctr"/>
            <a:r>
              <a:rPr lang="en-US" b="1" i="1" u="sng"/>
              <a:t>Then God said</a:t>
            </a:r>
            <a:r>
              <a:rPr lang="en-US"/>
              <a:t>, "Let there be light"; and there was light. </a:t>
            </a:r>
          </a:p>
          <a:p>
            <a:pPr algn="ctr"/>
            <a:r>
              <a:rPr lang="en-US"/>
              <a:t>Genesis 1:3  </a:t>
            </a:r>
          </a:p>
          <a:p>
            <a:pPr algn="ctr"/>
            <a:endParaRPr lang="en-US" baseline="30000"/>
          </a:p>
          <a:p>
            <a:pPr algn="ctr"/>
            <a:r>
              <a:rPr lang="en-US" baseline="30000"/>
              <a:t>Vs 6, 9, 14, 20, 24, 26, 29</a:t>
            </a:r>
          </a:p>
          <a:p>
            <a:pPr algn="ctr"/>
            <a:endParaRPr lang="en-US"/>
          </a:p>
        </p:txBody>
      </p:sp>
    </p:spTree>
    <p:extLst>
      <p:ext uri="{BB962C8B-B14F-4D97-AF65-F5344CB8AC3E}">
        <p14:creationId xmlns:p14="http://schemas.microsoft.com/office/powerpoint/2010/main" val="960657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CDD3D-E10C-494D-8251-4ABD1AE5C017}"/>
              </a:ext>
            </a:extLst>
          </p:cNvPr>
          <p:cNvSpPr>
            <a:spLocks noGrp="1"/>
          </p:cNvSpPr>
          <p:nvPr>
            <p:ph idx="1"/>
          </p:nvPr>
        </p:nvSpPr>
        <p:spPr>
          <a:xfrm>
            <a:off x="838200" y="609600"/>
            <a:ext cx="10515600" cy="5567363"/>
          </a:xfrm>
        </p:spPr>
        <p:txBody>
          <a:bodyPr>
            <a:normAutofit lnSpcReduction="10000"/>
          </a:bodyPr>
          <a:lstStyle/>
          <a:p>
            <a:pPr marL="914400" indent="-914400">
              <a:buAutoNum type="arabicPeriod"/>
            </a:pPr>
            <a:r>
              <a:rPr lang="en-US" dirty="0"/>
              <a:t>You believe in God.</a:t>
            </a:r>
          </a:p>
          <a:p>
            <a:pPr marL="914400" indent="-914400">
              <a:buAutoNum type="arabicPeriod"/>
            </a:pPr>
            <a:r>
              <a:rPr lang="en-US" dirty="0"/>
              <a:t>You believe God created.</a:t>
            </a:r>
          </a:p>
          <a:p>
            <a:pPr marL="914400" indent="-914400">
              <a:buAutoNum type="arabicPeriod"/>
            </a:pPr>
            <a:r>
              <a:rPr lang="en-US" dirty="0"/>
              <a:t>You believe that Jesus bodily rose from the dead.</a:t>
            </a:r>
          </a:p>
          <a:p>
            <a:pPr marL="914400" indent="-914400">
              <a:buAutoNum type="arabicPeriod"/>
            </a:pPr>
            <a:r>
              <a:rPr lang="en-US" dirty="0"/>
              <a:t>You believe that 500 witnesses saw the risen Lord.</a:t>
            </a:r>
          </a:p>
          <a:p>
            <a:pPr marL="914400" indent="-914400">
              <a:buAutoNum type="arabicPeriod"/>
            </a:pPr>
            <a:r>
              <a:rPr lang="en-US" dirty="0"/>
              <a:t>Jesus quoted scripture as the Word of God</a:t>
            </a:r>
          </a:p>
        </p:txBody>
      </p:sp>
    </p:spTree>
    <p:extLst>
      <p:ext uri="{BB962C8B-B14F-4D97-AF65-F5344CB8AC3E}">
        <p14:creationId xmlns:p14="http://schemas.microsoft.com/office/powerpoint/2010/main" val="269444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9281</TotalTime>
  <Words>2747</Words>
  <Application>Microsoft Office PowerPoint</Application>
  <PresentationFormat>Widescreen</PresentationFormat>
  <Paragraphs>252</Paragraphs>
  <Slides>80</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80</vt:i4>
      </vt:variant>
    </vt:vector>
  </HeadingPairs>
  <TitlesOfParts>
    <vt:vector size="85" baseType="lpstr">
      <vt:lpstr>Arial</vt:lpstr>
      <vt:lpstr>Bwgrkl</vt:lpstr>
      <vt:lpstr>Calibri</vt:lpstr>
      <vt:lpstr>Calibri Light</vt:lpstr>
      <vt:lpstr>Office Theme</vt:lpstr>
      <vt:lpstr>Spiritually Developing Your Team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Randy Gaumer</dc:creator>
  <cp:lastModifiedBy>P.R. Gaumer</cp:lastModifiedBy>
  <cp:revision>6</cp:revision>
  <dcterms:created xsi:type="dcterms:W3CDTF">2020-01-01T15:25:58Z</dcterms:created>
  <dcterms:modified xsi:type="dcterms:W3CDTF">2020-01-16T18:58:24Z</dcterms:modified>
</cp:coreProperties>
</file>