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 id="2147483684" r:id="rId5"/>
  </p:sldMasterIdLst>
  <p:notesMasterIdLst>
    <p:notesMasterId r:id="rId37"/>
  </p:notesMasterIdLst>
  <p:sldIdLst>
    <p:sldId id="256" r:id="rId6"/>
    <p:sldId id="440" r:id="rId7"/>
    <p:sldId id="441" r:id="rId8"/>
    <p:sldId id="258" r:id="rId9"/>
    <p:sldId id="405" r:id="rId10"/>
    <p:sldId id="414" r:id="rId11"/>
    <p:sldId id="389" r:id="rId12"/>
    <p:sldId id="417" r:id="rId13"/>
    <p:sldId id="419" r:id="rId14"/>
    <p:sldId id="420" r:id="rId15"/>
    <p:sldId id="421" r:id="rId16"/>
    <p:sldId id="422" r:id="rId17"/>
    <p:sldId id="432" r:id="rId18"/>
    <p:sldId id="433" r:id="rId19"/>
    <p:sldId id="434" r:id="rId20"/>
    <p:sldId id="426" r:id="rId21"/>
    <p:sldId id="406" r:id="rId22"/>
    <p:sldId id="407" r:id="rId23"/>
    <p:sldId id="427" r:id="rId24"/>
    <p:sldId id="408" r:id="rId25"/>
    <p:sldId id="442" r:id="rId26"/>
    <p:sldId id="399" r:id="rId27"/>
    <p:sldId id="398" r:id="rId28"/>
    <p:sldId id="428" r:id="rId29"/>
    <p:sldId id="436" r:id="rId30"/>
    <p:sldId id="260" r:id="rId31"/>
    <p:sldId id="392" r:id="rId32"/>
    <p:sldId id="397" r:id="rId33"/>
    <p:sldId id="437" r:id="rId34"/>
    <p:sldId id="439" r:id="rId35"/>
    <p:sldId id="410" r:id="rId36"/>
  </p:sldIdLst>
  <p:sldSz cx="21132800" cy="11887200"/>
  <p:notesSz cx="6858000" cy="9144000"/>
  <p:embeddedFontLst>
    <p:embeddedFont>
      <p:font typeface="Arial Narrow" panose="020B060602020203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Montserrat" panose="020B0604020202020204" charset="0"/>
      <p:regular r:id="rId48"/>
      <p:bold r:id="rId49"/>
      <p:italic r:id="rId50"/>
      <p:bold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68"/>
    <p:restoredTop sz="94966"/>
  </p:normalViewPr>
  <p:slideViewPr>
    <p:cSldViewPr snapToGrid="0" snapToObjects="1">
      <p:cViewPr varScale="1">
        <p:scale>
          <a:sx n="57" d="100"/>
          <a:sy n="57" d="100"/>
        </p:scale>
        <p:origin x="150" y="588"/>
      </p:cViewPr>
      <p:guideLst/>
    </p:cSldViewPr>
  </p:slideViewPr>
  <p:notesTextViewPr>
    <p:cViewPr>
      <p:scale>
        <a:sx n="1" d="1"/>
        <a:sy n="1" d="1"/>
      </p:scale>
      <p:origin x="0" y="0"/>
    </p:cViewPr>
  </p:notesTextViewPr>
  <p:sorterViewPr>
    <p:cViewPr>
      <p:scale>
        <a:sx n="60" d="100"/>
        <a:sy n="60" d="100"/>
      </p:scale>
      <p:origin x="0" y="-1288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409B2-37A2-6D4C-B9F6-74E7D7C4C117}"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A5123-B45E-5D4E-957C-28319D95692F}" type="slidenum">
              <a:rPr lang="en-US" smtClean="0"/>
              <a:t>‹#›</a:t>
            </a:fld>
            <a:endParaRPr lang="en-US"/>
          </a:p>
        </p:txBody>
      </p:sp>
    </p:spTree>
    <p:extLst>
      <p:ext uri="{BB962C8B-B14F-4D97-AF65-F5344CB8AC3E}">
        <p14:creationId xmlns:p14="http://schemas.microsoft.com/office/powerpoint/2010/main" val="4072574612"/>
      </p:ext>
    </p:extLst>
  </p:cSld>
  <p:clrMap bg1="lt1" tx1="dk1" bg2="lt2" tx2="dk2" accent1="accent1" accent2="accent2" accent3="accent3" accent4="accent4" accent5="accent5" accent6="accent6" hlink="hlink" folHlink="folHlink"/>
  <p:notesStyle>
    <a:lvl1pPr marL="0" algn="l" defTabSz="2282342" rtl="0" eaLnBrk="1" latinLnBrk="0" hangingPunct="1">
      <a:defRPr sz="2995" kern="1200">
        <a:solidFill>
          <a:schemeClr val="tx1"/>
        </a:solidFill>
        <a:latin typeface="+mn-lt"/>
        <a:ea typeface="+mn-ea"/>
        <a:cs typeface="+mn-cs"/>
      </a:defRPr>
    </a:lvl1pPr>
    <a:lvl2pPr marL="1141171" algn="l" defTabSz="2282342" rtl="0" eaLnBrk="1" latinLnBrk="0" hangingPunct="1">
      <a:defRPr sz="2995" kern="1200">
        <a:solidFill>
          <a:schemeClr val="tx1"/>
        </a:solidFill>
        <a:latin typeface="+mn-lt"/>
        <a:ea typeface="+mn-ea"/>
        <a:cs typeface="+mn-cs"/>
      </a:defRPr>
    </a:lvl2pPr>
    <a:lvl3pPr marL="2282342" algn="l" defTabSz="2282342" rtl="0" eaLnBrk="1" latinLnBrk="0" hangingPunct="1">
      <a:defRPr sz="2995" kern="1200">
        <a:solidFill>
          <a:schemeClr val="tx1"/>
        </a:solidFill>
        <a:latin typeface="+mn-lt"/>
        <a:ea typeface="+mn-ea"/>
        <a:cs typeface="+mn-cs"/>
      </a:defRPr>
    </a:lvl3pPr>
    <a:lvl4pPr marL="3423514" algn="l" defTabSz="2282342" rtl="0" eaLnBrk="1" latinLnBrk="0" hangingPunct="1">
      <a:defRPr sz="2995" kern="1200">
        <a:solidFill>
          <a:schemeClr val="tx1"/>
        </a:solidFill>
        <a:latin typeface="+mn-lt"/>
        <a:ea typeface="+mn-ea"/>
        <a:cs typeface="+mn-cs"/>
      </a:defRPr>
    </a:lvl4pPr>
    <a:lvl5pPr marL="4564685" algn="l" defTabSz="2282342" rtl="0" eaLnBrk="1" latinLnBrk="0" hangingPunct="1">
      <a:defRPr sz="2995" kern="1200">
        <a:solidFill>
          <a:schemeClr val="tx1"/>
        </a:solidFill>
        <a:latin typeface="+mn-lt"/>
        <a:ea typeface="+mn-ea"/>
        <a:cs typeface="+mn-cs"/>
      </a:defRPr>
    </a:lvl5pPr>
    <a:lvl6pPr marL="5705856" algn="l" defTabSz="2282342" rtl="0" eaLnBrk="1" latinLnBrk="0" hangingPunct="1">
      <a:defRPr sz="2995" kern="1200">
        <a:solidFill>
          <a:schemeClr val="tx1"/>
        </a:solidFill>
        <a:latin typeface="+mn-lt"/>
        <a:ea typeface="+mn-ea"/>
        <a:cs typeface="+mn-cs"/>
      </a:defRPr>
    </a:lvl6pPr>
    <a:lvl7pPr marL="6847027" algn="l" defTabSz="2282342" rtl="0" eaLnBrk="1" latinLnBrk="0" hangingPunct="1">
      <a:defRPr sz="2995" kern="1200">
        <a:solidFill>
          <a:schemeClr val="tx1"/>
        </a:solidFill>
        <a:latin typeface="+mn-lt"/>
        <a:ea typeface="+mn-ea"/>
        <a:cs typeface="+mn-cs"/>
      </a:defRPr>
    </a:lvl7pPr>
    <a:lvl8pPr marL="7988198" algn="l" defTabSz="2282342" rtl="0" eaLnBrk="1" latinLnBrk="0" hangingPunct="1">
      <a:defRPr sz="2995" kern="1200">
        <a:solidFill>
          <a:schemeClr val="tx1"/>
        </a:solidFill>
        <a:latin typeface="+mn-lt"/>
        <a:ea typeface="+mn-ea"/>
        <a:cs typeface="+mn-cs"/>
      </a:defRPr>
    </a:lvl8pPr>
    <a:lvl9pPr marL="9129370" algn="l" defTabSz="2282342" rtl="0" eaLnBrk="1" latinLnBrk="0" hangingPunct="1">
      <a:defRPr sz="299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A5123-B45E-5D4E-957C-28319D95692F}" type="slidenum">
              <a:rPr lang="en-US" smtClean="0"/>
              <a:t>7</a:t>
            </a:fld>
            <a:endParaRPr lang="en-US"/>
          </a:p>
        </p:txBody>
      </p:sp>
    </p:spTree>
    <p:extLst>
      <p:ext uri="{BB962C8B-B14F-4D97-AF65-F5344CB8AC3E}">
        <p14:creationId xmlns:p14="http://schemas.microsoft.com/office/powerpoint/2010/main" val="245330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A5123-B45E-5D4E-957C-28319D95692F}" type="slidenum">
              <a:rPr lang="en-US" smtClean="0"/>
              <a:t>16</a:t>
            </a:fld>
            <a:endParaRPr lang="en-US"/>
          </a:p>
        </p:txBody>
      </p:sp>
    </p:spTree>
    <p:extLst>
      <p:ext uri="{BB962C8B-B14F-4D97-AF65-F5344CB8AC3E}">
        <p14:creationId xmlns:p14="http://schemas.microsoft.com/office/powerpoint/2010/main" val="165391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A5123-B45E-5D4E-957C-28319D95692F}" type="slidenum">
              <a:rPr lang="en-US" smtClean="0"/>
              <a:t>17</a:t>
            </a:fld>
            <a:endParaRPr lang="en-US"/>
          </a:p>
        </p:txBody>
      </p:sp>
    </p:spTree>
    <p:extLst>
      <p:ext uri="{BB962C8B-B14F-4D97-AF65-F5344CB8AC3E}">
        <p14:creationId xmlns:p14="http://schemas.microsoft.com/office/powerpoint/2010/main" val="359366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A5123-B45E-5D4E-957C-28319D95692F}" type="slidenum">
              <a:rPr lang="en-US" smtClean="0"/>
              <a:t>18</a:t>
            </a:fld>
            <a:endParaRPr lang="en-US"/>
          </a:p>
        </p:txBody>
      </p:sp>
    </p:spTree>
    <p:extLst>
      <p:ext uri="{BB962C8B-B14F-4D97-AF65-F5344CB8AC3E}">
        <p14:creationId xmlns:p14="http://schemas.microsoft.com/office/powerpoint/2010/main" val="6399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A5123-B45E-5D4E-957C-28319D95692F}" type="slidenum">
              <a:rPr lang="en-US" smtClean="0"/>
              <a:t>19</a:t>
            </a:fld>
            <a:endParaRPr lang="en-US"/>
          </a:p>
        </p:txBody>
      </p:sp>
    </p:spTree>
    <p:extLst>
      <p:ext uri="{BB962C8B-B14F-4D97-AF65-F5344CB8AC3E}">
        <p14:creationId xmlns:p14="http://schemas.microsoft.com/office/powerpoint/2010/main" val="87432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A5123-B45E-5D4E-957C-28319D95692F}" type="slidenum">
              <a:rPr lang="en-US" smtClean="0"/>
              <a:t>20</a:t>
            </a:fld>
            <a:endParaRPr lang="en-US"/>
          </a:p>
        </p:txBody>
      </p:sp>
    </p:spTree>
    <p:extLst>
      <p:ext uri="{BB962C8B-B14F-4D97-AF65-F5344CB8AC3E}">
        <p14:creationId xmlns:p14="http://schemas.microsoft.com/office/powerpoint/2010/main" val="254694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BA5123-B45E-5D4E-957C-28319D9569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1600" y="1945429"/>
            <a:ext cx="15849600" cy="4138507"/>
          </a:xfrm>
        </p:spPr>
        <p:txBody>
          <a:bodyPr anchor="b"/>
          <a:lstStyle>
            <a:lvl1pPr algn="ctr">
              <a:defRPr sz="10400"/>
            </a:lvl1pPr>
          </a:lstStyle>
          <a:p>
            <a:r>
              <a:rPr lang="en-US"/>
              <a:t>Click to edit Master title style</a:t>
            </a:r>
            <a:endParaRPr lang="en-US" dirty="0"/>
          </a:p>
        </p:txBody>
      </p:sp>
      <p:sp>
        <p:nvSpPr>
          <p:cNvPr id="3" name="Subtitle 2"/>
          <p:cNvSpPr>
            <a:spLocks noGrp="1"/>
          </p:cNvSpPr>
          <p:nvPr>
            <p:ph type="subTitle" idx="1"/>
          </p:nvPr>
        </p:nvSpPr>
        <p:spPr>
          <a:xfrm>
            <a:off x="2641600" y="6243533"/>
            <a:ext cx="15849600" cy="2869987"/>
          </a:xfrm>
        </p:spPr>
        <p:txBody>
          <a:bodyPr/>
          <a:lstStyle>
            <a:lvl1pPr marL="0" indent="0" algn="ctr">
              <a:buNone/>
              <a:defRPr sz="4160"/>
            </a:lvl1pPr>
            <a:lvl2pPr marL="792465" indent="0" algn="ctr">
              <a:buNone/>
              <a:defRPr sz="3467"/>
            </a:lvl2pPr>
            <a:lvl3pPr marL="1584930" indent="0" algn="ctr">
              <a:buNone/>
              <a:defRPr sz="3120"/>
            </a:lvl3pPr>
            <a:lvl4pPr marL="2377394" indent="0" algn="ctr">
              <a:buNone/>
              <a:defRPr sz="2773"/>
            </a:lvl4pPr>
            <a:lvl5pPr marL="3169859" indent="0" algn="ctr">
              <a:buNone/>
              <a:defRPr sz="2773"/>
            </a:lvl5pPr>
            <a:lvl6pPr marL="3962324" indent="0" algn="ctr">
              <a:buNone/>
              <a:defRPr sz="2773"/>
            </a:lvl6pPr>
            <a:lvl7pPr marL="4754789" indent="0" algn="ctr">
              <a:buNone/>
              <a:defRPr sz="2773"/>
            </a:lvl7pPr>
            <a:lvl8pPr marL="5547253" indent="0" algn="ctr">
              <a:buNone/>
              <a:defRPr sz="2773"/>
            </a:lvl8pPr>
            <a:lvl9pPr marL="6339718" indent="0" algn="ctr">
              <a:buNone/>
              <a:defRPr sz="277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285815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102468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23160" y="632883"/>
            <a:ext cx="4556760" cy="100738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52880" y="632883"/>
            <a:ext cx="13406120"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215865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7373-991D-17D1-C2C2-A7048BC01B28}"/>
              </a:ext>
            </a:extLst>
          </p:cNvPr>
          <p:cNvSpPr>
            <a:spLocks noGrp="1"/>
          </p:cNvSpPr>
          <p:nvPr>
            <p:ph type="ctrTitle"/>
          </p:nvPr>
        </p:nvSpPr>
        <p:spPr>
          <a:xfrm>
            <a:off x="2641600" y="1945429"/>
            <a:ext cx="15849600" cy="4138507"/>
          </a:xfrm>
        </p:spPr>
        <p:txBody>
          <a:bodyPr anchor="b"/>
          <a:lstStyle>
            <a:lvl1pPr algn="ctr">
              <a:defRPr sz="10400"/>
            </a:lvl1pPr>
          </a:lstStyle>
          <a:p>
            <a:r>
              <a:rPr lang="en-US"/>
              <a:t>Click to edit Master title style</a:t>
            </a:r>
          </a:p>
        </p:txBody>
      </p:sp>
      <p:sp>
        <p:nvSpPr>
          <p:cNvPr id="3" name="Subtitle 2">
            <a:extLst>
              <a:ext uri="{FF2B5EF4-FFF2-40B4-BE49-F238E27FC236}">
                <a16:creationId xmlns:a16="http://schemas.microsoft.com/office/drawing/2014/main" id="{441717BC-EE71-3847-A141-8D718C875041}"/>
              </a:ext>
            </a:extLst>
          </p:cNvPr>
          <p:cNvSpPr>
            <a:spLocks noGrp="1"/>
          </p:cNvSpPr>
          <p:nvPr>
            <p:ph type="subTitle" idx="1"/>
          </p:nvPr>
        </p:nvSpPr>
        <p:spPr>
          <a:xfrm>
            <a:off x="2641600" y="6243533"/>
            <a:ext cx="15849600" cy="2869987"/>
          </a:xfrm>
        </p:spPr>
        <p:txBody>
          <a:bodyPr/>
          <a:lstStyle>
            <a:lvl1pPr marL="0" indent="0" algn="ctr">
              <a:buNone/>
              <a:defRPr sz="4160"/>
            </a:lvl1pPr>
            <a:lvl2pPr marL="792465" indent="0" algn="ctr">
              <a:buNone/>
              <a:defRPr sz="3467"/>
            </a:lvl2pPr>
            <a:lvl3pPr marL="1584930" indent="0" algn="ctr">
              <a:buNone/>
              <a:defRPr sz="3120"/>
            </a:lvl3pPr>
            <a:lvl4pPr marL="2377394" indent="0" algn="ctr">
              <a:buNone/>
              <a:defRPr sz="2773"/>
            </a:lvl4pPr>
            <a:lvl5pPr marL="3169859" indent="0" algn="ctr">
              <a:buNone/>
              <a:defRPr sz="2773"/>
            </a:lvl5pPr>
            <a:lvl6pPr marL="3962324" indent="0" algn="ctr">
              <a:buNone/>
              <a:defRPr sz="2773"/>
            </a:lvl6pPr>
            <a:lvl7pPr marL="4754789" indent="0" algn="ctr">
              <a:buNone/>
              <a:defRPr sz="2773"/>
            </a:lvl7pPr>
            <a:lvl8pPr marL="5547253" indent="0" algn="ctr">
              <a:buNone/>
              <a:defRPr sz="2773"/>
            </a:lvl8pPr>
            <a:lvl9pPr marL="6339718" indent="0" algn="ctr">
              <a:buNone/>
              <a:defRPr sz="2773"/>
            </a:lvl9pPr>
          </a:lstStyle>
          <a:p>
            <a:r>
              <a:rPr lang="en-US"/>
              <a:t>Click to edit Master subtitle style</a:t>
            </a:r>
          </a:p>
        </p:txBody>
      </p:sp>
      <p:sp>
        <p:nvSpPr>
          <p:cNvPr id="4" name="Date Placeholder 3">
            <a:extLst>
              <a:ext uri="{FF2B5EF4-FFF2-40B4-BE49-F238E27FC236}">
                <a16:creationId xmlns:a16="http://schemas.microsoft.com/office/drawing/2014/main" id="{E709582E-32BC-26F1-F0B8-1E5AA9F47C52}"/>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5" name="Footer Placeholder 4">
            <a:extLst>
              <a:ext uri="{FF2B5EF4-FFF2-40B4-BE49-F238E27FC236}">
                <a16:creationId xmlns:a16="http://schemas.microsoft.com/office/drawing/2014/main" id="{BB486289-C9C6-DDE9-D815-249EFB110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8F951-FBA4-96DB-C335-054009BD45C5}"/>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10576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FCC6-CF16-84F3-8687-B6172F029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EC5A4-22EE-CAD1-40D6-443735124A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D98FB-B570-A4C0-768D-DFD6E1C69F15}"/>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5" name="Footer Placeholder 4">
            <a:extLst>
              <a:ext uri="{FF2B5EF4-FFF2-40B4-BE49-F238E27FC236}">
                <a16:creationId xmlns:a16="http://schemas.microsoft.com/office/drawing/2014/main" id="{736435CF-E0A6-4C73-808E-3E40DFD55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7E7BC-3E01-6C4B-EE5E-EFD178F8F80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127396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F589-9DB6-1438-3F4B-61B6F63F5552}"/>
              </a:ext>
            </a:extLst>
          </p:cNvPr>
          <p:cNvSpPr>
            <a:spLocks noGrp="1"/>
          </p:cNvSpPr>
          <p:nvPr>
            <p:ph type="title"/>
          </p:nvPr>
        </p:nvSpPr>
        <p:spPr>
          <a:xfrm>
            <a:off x="1441873" y="2963547"/>
            <a:ext cx="18227040" cy="4944744"/>
          </a:xfrm>
        </p:spPr>
        <p:txBody>
          <a:bodyPr anchor="b"/>
          <a:lstStyle>
            <a:lvl1pPr>
              <a:defRPr sz="10400"/>
            </a:lvl1pPr>
          </a:lstStyle>
          <a:p>
            <a:r>
              <a:rPr lang="en-US"/>
              <a:t>Click to edit Master title style</a:t>
            </a:r>
          </a:p>
        </p:txBody>
      </p:sp>
      <p:sp>
        <p:nvSpPr>
          <p:cNvPr id="3" name="Text Placeholder 2">
            <a:extLst>
              <a:ext uri="{FF2B5EF4-FFF2-40B4-BE49-F238E27FC236}">
                <a16:creationId xmlns:a16="http://schemas.microsoft.com/office/drawing/2014/main" id="{8A977C73-76D1-7E4D-B9C0-76E5B2266B79}"/>
              </a:ext>
            </a:extLst>
          </p:cNvPr>
          <p:cNvSpPr>
            <a:spLocks noGrp="1"/>
          </p:cNvSpPr>
          <p:nvPr>
            <p:ph type="body" idx="1"/>
          </p:nvPr>
        </p:nvSpPr>
        <p:spPr>
          <a:xfrm>
            <a:off x="1441873" y="7955070"/>
            <a:ext cx="18227040" cy="2600324"/>
          </a:xfrm>
        </p:spPr>
        <p:txBody>
          <a:bodyPr/>
          <a:lstStyle>
            <a:lvl1pPr marL="0" indent="0">
              <a:buNone/>
              <a:defRPr sz="4160">
                <a:solidFill>
                  <a:schemeClr val="tx1">
                    <a:tint val="75000"/>
                  </a:schemeClr>
                </a:solidFill>
              </a:defRPr>
            </a:lvl1pPr>
            <a:lvl2pPr marL="792465" indent="0">
              <a:buNone/>
              <a:defRPr sz="3467">
                <a:solidFill>
                  <a:schemeClr val="tx1">
                    <a:tint val="75000"/>
                  </a:schemeClr>
                </a:solidFill>
              </a:defRPr>
            </a:lvl2pPr>
            <a:lvl3pPr marL="1584930" indent="0">
              <a:buNone/>
              <a:defRPr sz="3120">
                <a:solidFill>
                  <a:schemeClr val="tx1">
                    <a:tint val="75000"/>
                  </a:schemeClr>
                </a:solidFill>
              </a:defRPr>
            </a:lvl3pPr>
            <a:lvl4pPr marL="2377394" indent="0">
              <a:buNone/>
              <a:defRPr sz="2773">
                <a:solidFill>
                  <a:schemeClr val="tx1">
                    <a:tint val="75000"/>
                  </a:schemeClr>
                </a:solidFill>
              </a:defRPr>
            </a:lvl4pPr>
            <a:lvl5pPr marL="3169859" indent="0">
              <a:buNone/>
              <a:defRPr sz="2773">
                <a:solidFill>
                  <a:schemeClr val="tx1">
                    <a:tint val="75000"/>
                  </a:schemeClr>
                </a:solidFill>
              </a:defRPr>
            </a:lvl5pPr>
            <a:lvl6pPr marL="3962324" indent="0">
              <a:buNone/>
              <a:defRPr sz="2773">
                <a:solidFill>
                  <a:schemeClr val="tx1">
                    <a:tint val="75000"/>
                  </a:schemeClr>
                </a:solidFill>
              </a:defRPr>
            </a:lvl6pPr>
            <a:lvl7pPr marL="4754789" indent="0">
              <a:buNone/>
              <a:defRPr sz="2773">
                <a:solidFill>
                  <a:schemeClr val="tx1">
                    <a:tint val="75000"/>
                  </a:schemeClr>
                </a:solidFill>
              </a:defRPr>
            </a:lvl7pPr>
            <a:lvl8pPr marL="5547253" indent="0">
              <a:buNone/>
              <a:defRPr sz="2773">
                <a:solidFill>
                  <a:schemeClr val="tx1">
                    <a:tint val="75000"/>
                  </a:schemeClr>
                </a:solidFill>
              </a:defRPr>
            </a:lvl8pPr>
            <a:lvl9pPr marL="6339718" indent="0">
              <a:buNone/>
              <a:defRPr sz="277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A55EC-CB45-4D6F-7708-396A5E069C50}"/>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5" name="Footer Placeholder 4">
            <a:extLst>
              <a:ext uri="{FF2B5EF4-FFF2-40B4-BE49-F238E27FC236}">
                <a16:creationId xmlns:a16="http://schemas.microsoft.com/office/drawing/2014/main" id="{A7B4E164-8439-0625-01F1-5887ECFB0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A5730-15FC-3FFF-469A-4C899D965D6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7431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20BC-7132-3DC1-9607-157530944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C5B99-FFEE-0A3B-6780-C50C72403949}"/>
              </a:ext>
            </a:extLst>
          </p:cNvPr>
          <p:cNvSpPr>
            <a:spLocks noGrp="1"/>
          </p:cNvSpPr>
          <p:nvPr>
            <p:ph sz="half" idx="1"/>
          </p:nvPr>
        </p:nvSpPr>
        <p:spPr>
          <a:xfrm>
            <a:off x="1452880" y="3164417"/>
            <a:ext cx="898144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BA566-D20D-5714-FF28-FC33C0EED6DF}"/>
              </a:ext>
            </a:extLst>
          </p:cNvPr>
          <p:cNvSpPr>
            <a:spLocks noGrp="1"/>
          </p:cNvSpPr>
          <p:nvPr>
            <p:ph sz="half" idx="2"/>
          </p:nvPr>
        </p:nvSpPr>
        <p:spPr>
          <a:xfrm>
            <a:off x="10698480" y="3164417"/>
            <a:ext cx="898144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AB825-9C3D-F271-45C9-ECF0DBE22EFF}"/>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6" name="Footer Placeholder 5">
            <a:extLst>
              <a:ext uri="{FF2B5EF4-FFF2-40B4-BE49-F238E27FC236}">
                <a16:creationId xmlns:a16="http://schemas.microsoft.com/office/drawing/2014/main" id="{78A1DE71-629F-A805-0386-C42718FB7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1004B-DD03-A17D-6358-B861893F15AE}"/>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09745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C01A-3795-0FA1-D366-9B85A6567F59}"/>
              </a:ext>
            </a:extLst>
          </p:cNvPr>
          <p:cNvSpPr>
            <a:spLocks noGrp="1"/>
          </p:cNvSpPr>
          <p:nvPr>
            <p:ph type="title"/>
          </p:nvPr>
        </p:nvSpPr>
        <p:spPr>
          <a:xfrm>
            <a:off x="1455633" y="632884"/>
            <a:ext cx="18227040" cy="229764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8B866F-5CB5-FFD0-C3CC-C957BC6BB974}"/>
              </a:ext>
            </a:extLst>
          </p:cNvPr>
          <p:cNvSpPr>
            <a:spLocks noGrp="1"/>
          </p:cNvSpPr>
          <p:nvPr>
            <p:ph type="body" idx="1"/>
          </p:nvPr>
        </p:nvSpPr>
        <p:spPr>
          <a:xfrm>
            <a:off x="1455633" y="2914016"/>
            <a:ext cx="8940164" cy="1428114"/>
          </a:xfrm>
        </p:spPr>
        <p:txBody>
          <a:bodyPr anchor="b"/>
          <a:lstStyle>
            <a:lvl1pPr marL="0" indent="0">
              <a:buNone/>
              <a:defRPr sz="4160" b="1"/>
            </a:lvl1pPr>
            <a:lvl2pPr marL="792465" indent="0">
              <a:buNone/>
              <a:defRPr sz="3467" b="1"/>
            </a:lvl2pPr>
            <a:lvl3pPr marL="1584930" indent="0">
              <a:buNone/>
              <a:defRPr sz="3120" b="1"/>
            </a:lvl3pPr>
            <a:lvl4pPr marL="2377394" indent="0">
              <a:buNone/>
              <a:defRPr sz="2773" b="1"/>
            </a:lvl4pPr>
            <a:lvl5pPr marL="3169859" indent="0">
              <a:buNone/>
              <a:defRPr sz="2773" b="1"/>
            </a:lvl5pPr>
            <a:lvl6pPr marL="3962324" indent="0">
              <a:buNone/>
              <a:defRPr sz="2773" b="1"/>
            </a:lvl6pPr>
            <a:lvl7pPr marL="4754789" indent="0">
              <a:buNone/>
              <a:defRPr sz="2773" b="1"/>
            </a:lvl7pPr>
            <a:lvl8pPr marL="5547253" indent="0">
              <a:buNone/>
              <a:defRPr sz="2773" b="1"/>
            </a:lvl8pPr>
            <a:lvl9pPr marL="6339718" indent="0">
              <a:buNone/>
              <a:defRPr sz="2773" b="1"/>
            </a:lvl9pPr>
          </a:lstStyle>
          <a:p>
            <a:pPr lvl="0"/>
            <a:r>
              <a:rPr lang="en-US"/>
              <a:t>Click to edit Master text styles</a:t>
            </a:r>
          </a:p>
        </p:txBody>
      </p:sp>
      <p:sp>
        <p:nvSpPr>
          <p:cNvPr id="4" name="Content Placeholder 3">
            <a:extLst>
              <a:ext uri="{FF2B5EF4-FFF2-40B4-BE49-F238E27FC236}">
                <a16:creationId xmlns:a16="http://schemas.microsoft.com/office/drawing/2014/main" id="{CC15EED5-EF23-552B-5562-639ACE181FC8}"/>
              </a:ext>
            </a:extLst>
          </p:cNvPr>
          <p:cNvSpPr>
            <a:spLocks noGrp="1"/>
          </p:cNvSpPr>
          <p:nvPr>
            <p:ph sz="half" idx="2"/>
          </p:nvPr>
        </p:nvSpPr>
        <p:spPr>
          <a:xfrm>
            <a:off x="1455633" y="4342130"/>
            <a:ext cx="8940164"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CA648-AE8C-3635-2897-A96284E27AE3}"/>
              </a:ext>
            </a:extLst>
          </p:cNvPr>
          <p:cNvSpPr>
            <a:spLocks noGrp="1"/>
          </p:cNvSpPr>
          <p:nvPr>
            <p:ph type="body" sz="quarter" idx="3"/>
          </p:nvPr>
        </p:nvSpPr>
        <p:spPr>
          <a:xfrm>
            <a:off x="10698480" y="2914016"/>
            <a:ext cx="8984193" cy="1428114"/>
          </a:xfrm>
        </p:spPr>
        <p:txBody>
          <a:bodyPr anchor="b"/>
          <a:lstStyle>
            <a:lvl1pPr marL="0" indent="0">
              <a:buNone/>
              <a:defRPr sz="4160" b="1"/>
            </a:lvl1pPr>
            <a:lvl2pPr marL="792465" indent="0">
              <a:buNone/>
              <a:defRPr sz="3467" b="1"/>
            </a:lvl2pPr>
            <a:lvl3pPr marL="1584930" indent="0">
              <a:buNone/>
              <a:defRPr sz="3120" b="1"/>
            </a:lvl3pPr>
            <a:lvl4pPr marL="2377394" indent="0">
              <a:buNone/>
              <a:defRPr sz="2773" b="1"/>
            </a:lvl4pPr>
            <a:lvl5pPr marL="3169859" indent="0">
              <a:buNone/>
              <a:defRPr sz="2773" b="1"/>
            </a:lvl5pPr>
            <a:lvl6pPr marL="3962324" indent="0">
              <a:buNone/>
              <a:defRPr sz="2773" b="1"/>
            </a:lvl6pPr>
            <a:lvl7pPr marL="4754789" indent="0">
              <a:buNone/>
              <a:defRPr sz="2773" b="1"/>
            </a:lvl7pPr>
            <a:lvl8pPr marL="5547253" indent="0">
              <a:buNone/>
              <a:defRPr sz="2773" b="1"/>
            </a:lvl8pPr>
            <a:lvl9pPr marL="6339718" indent="0">
              <a:buNone/>
              <a:defRPr sz="2773" b="1"/>
            </a:lvl9pPr>
          </a:lstStyle>
          <a:p>
            <a:pPr lvl="0"/>
            <a:r>
              <a:rPr lang="en-US"/>
              <a:t>Click to edit Master text styles</a:t>
            </a:r>
          </a:p>
        </p:txBody>
      </p:sp>
      <p:sp>
        <p:nvSpPr>
          <p:cNvPr id="6" name="Content Placeholder 5">
            <a:extLst>
              <a:ext uri="{FF2B5EF4-FFF2-40B4-BE49-F238E27FC236}">
                <a16:creationId xmlns:a16="http://schemas.microsoft.com/office/drawing/2014/main" id="{33398C62-1219-FBFC-C700-3B396B08D3E4}"/>
              </a:ext>
            </a:extLst>
          </p:cNvPr>
          <p:cNvSpPr>
            <a:spLocks noGrp="1"/>
          </p:cNvSpPr>
          <p:nvPr>
            <p:ph sz="quarter" idx="4"/>
          </p:nvPr>
        </p:nvSpPr>
        <p:spPr>
          <a:xfrm>
            <a:off x="10698480" y="4342130"/>
            <a:ext cx="8984193"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1AEFC5-D753-646C-ECD2-68633C18412E}"/>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8" name="Footer Placeholder 7">
            <a:extLst>
              <a:ext uri="{FF2B5EF4-FFF2-40B4-BE49-F238E27FC236}">
                <a16:creationId xmlns:a16="http://schemas.microsoft.com/office/drawing/2014/main" id="{05392815-4933-4148-2318-39FB2FE911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65DCD-225D-9C63-6EE4-D9A16D7CB33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572067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891B-ED7E-F0A9-4D2C-6872B507F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8537D0-5F6A-9213-5E2C-D39724586B17}"/>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4" name="Footer Placeholder 3">
            <a:extLst>
              <a:ext uri="{FF2B5EF4-FFF2-40B4-BE49-F238E27FC236}">
                <a16:creationId xmlns:a16="http://schemas.microsoft.com/office/drawing/2014/main" id="{59C66FB7-1266-7ADD-1523-ECADE4178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1E381-6ECC-E753-46A3-2BDA6EE98AE1}"/>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870787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685FB-5FDF-A77E-8664-EE52E820D3A1}"/>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3" name="Footer Placeholder 2">
            <a:extLst>
              <a:ext uri="{FF2B5EF4-FFF2-40B4-BE49-F238E27FC236}">
                <a16:creationId xmlns:a16="http://schemas.microsoft.com/office/drawing/2014/main" id="{C559897A-A0E6-9867-AE61-DFAA5FB68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4995A-4E5A-2205-36A8-4768A18F9790}"/>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179626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2250-98A1-FF3F-D2AA-F0EEBBB096DC}"/>
              </a:ext>
            </a:extLst>
          </p:cNvPr>
          <p:cNvSpPr>
            <a:spLocks noGrp="1"/>
          </p:cNvSpPr>
          <p:nvPr>
            <p:ph type="title"/>
          </p:nvPr>
        </p:nvSpPr>
        <p:spPr>
          <a:xfrm>
            <a:off x="1455634" y="792480"/>
            <a:ext cx="6815877" cy="2773680"/>
          </a:xfrm>
        </p:spPr>
        <p:txBody>
          <a:bodyPr anchor="b"/>
          <a:lstStyle>
            <a:lvl1pPr>
              <a:defRPr sz="5547"/>
            </a:lvl1pPr>
          </a:lstStyle>
          <a:p>
            <a:r>
              <a:rPr lang="en-US"/>
              <a:t>Click to edit Master title style</a:t>
            </a:r>
          </a:p>
        </p:txBody>
      </p:sp>
      <p:sp>
        <p:nvSpPr>
          <p:cNvPr id="3" name="Content Placeholder 2">
            <a:extLst>
              <a:ext uri="{FF2B5EF4-FFF2-40B4-BE49-F238E27FC236}">
                <a16:creationId xmlns:a16="http://schemas.microsoft.com/office/drawing/2014/main" id="{AFB54408-043C-786E-D0FA-8556FE7066D6}"/>
              </a:ext>
            </a:extLst>
          </p:cNvPr>
          <p:cNvSpPr>
            <a:spLocks noGrp="1"/>
          </p:cNvSpPr>
          <p:nvPr>
            <p:ph idx="1"/>
          </p:nvPr>
        </p:nvSpPr>
        <p:spPr>
          <a:xfrm>
            <a:off x="8984193" y="1711537"/>
            <a:ext cx="10698480" cy="8447617"/>
          </a:xfrm>
        </p:spPr>
        <p:txBody>
          <a:bodyPr/>
          <a:lstStyle>
            <a:lvl1pPr>
              <a:defRPr sz="5547"/>
            </a:lvl1pPr>
            <a:lvl2pPr>
              <a:defRPr sz="4853"/>
            </a:lvl2pPr>
            <a:lvl3pPr>
              <a:defRPr sz="4160"/>
            </a:lvl3pPr>
            <a:lvl4pPr>
              <a:defRPr sz="3467"/>
            </a:lvl4pPr>
            <a:lvl5pPr>
              <a:defRPr sz="3467"/>
            </a:lvl5pPr>
            <a:lvl6pPr>
              <a:defRPr sz="3467"/>
            </a:lvl6pPr>
            <a:lvl7pPr>
              <a:defRPr sz="3467"/>
            </a:lvl7pPr>
            <a:lvl8pPr>
              <a:defRPr sz="3467"/>
            </a:lvl8pPr>
            <a:lvl9pPr>
              <a:defRPr sz="3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72772-A4BE-4B7A-01A5-8092F653F770}"/>
              </a:ext>
            </a:extLst>
          </p:cNvPr>
          <p:cNvSpPr>
            <a:spLocks noGrp="1"/>
          </p:cNvSpPr>
          <p:nvPr>
            <p:ph type="body" sz="half" idx="2"/>
          </p:nvPr>
        </p:nvSpPr>
        <p:spPr>
          <a:xfrm>
            <a:off x="1455634" y="3566160"/>
            <a:ext cx="6815877" cy="6606753"/>
          </a:xfrm>
        </p:spPr>
        <p:txBody>
          <a:bodyPr/>
          <a:lstStyle>
            <a:lvl1pPr marL="0" indent="0">
              <a:buNone/>
              <a:defRPr sz="2773"/>
            </a:lvl1pPr>
            <a:lvl2pPr marL="792465" indent="0">
              <a:buNone/>
              <a:defRPr sz="2427"/>
            </a:lvl2pPr>
            <a:lvl3pPr marL="1584930" indent="0">
              <a:buNone/>
              <a:defRPr sz="2080"/>
            </a:lvl3pPr>
            <a:lvl4pPr marL="2377394" indent="0">
              <a:buNone/>
              <a:defRPr sz="1733"/>
            </a:lvl4pPr>
            <a:lvl5pPr marL="3169859" indent="0">
              <a:buNone/>
              <a:defRPr sz="1733"/>
            </a:lvl5pPr>
            <a:lvl6pPr marL="3962324" indent="0">
              <a:buNone/>
              <a:defRPr sz="1733"/>
            </a:lvl6pPr>
            <a:lvl7pPr marL="4754789" indent="0">
              <a:buNone/>
              <a:defRPr sz="1733"/>
            </a:lvl7pPr>
            <a:lvl8pPr marL="5547253" indent="0">
              <a:buNone/>
              <a:defRPr sz="1733"/>
            </a:lvl8pPr>
            <a:lvl9pPr marL="6339718" indent="0">
              <a:buNone/>
              <a:defRPr sz="1733"/>
            </a:lvl9pPr>
          </a:lstStyle>
          <a:p>
            <a:pPr lvl="0"/>
            <a:r>
              <a:rPr lang="en-US"/>
              <a:t>Click to edit Master text styles</a:t>
            </a:r>
          </a:p>
        </p:txBody>
      </p:sp>
      <p:sp>
        <p:nvSpPr>
          <p:cNvPr id="5" name="Date Placeholder 4">
            <a:extLst>
              <a:ext uri="{FF2B5EF4-FFF2-40B4-BE49-F238E27FC236}">
                <a16:creationId xmlns:a16="http://schemas.microsoft.com/office/drawing/2014/main" id="{BC573AB1-AE88-6C81-C264-C2A9D551B4B2}"/>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6" name="Footer Placeholder 5">
            <a:extLst>
              <a:ext uri="{FF2B5EF4-FFF2-40B4-BE49-F238E27FC236}">
                <a16:creationId xmlns:a16="http://schemas.microsoft.com/office/drawing/2014/main" id="{944940F9-1315-9DA6-10DA-6D47A941C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1852-9720-5AAA-1053-9475FCF7B843}"/>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11823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3102335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6A3A-2DE0-824B-084C-DF7620118123}"/>
              </a:ext>
            </a:extLst>
          </p:cNvPr>
          <p:cNvSpPr>
            <a:spLocks noGrp="1"/>
          </p:cNvSpPr>
          <p:nvPr>
            <p:ph type="title"/>
          </p:nvPr>
        </p:nvSpPr>
        <p:spPr>
          <a:xfrm>
            <a:off x="1455634" y="792480"/>
            <a:ext cx="6815877" cy="2773680"/>
          </a:xfrm>
        </p:spPr>
        <p:txBody>
          <a:bodyPr anchor="b"/>
          <a:lstStyle>
            <a:lvl1pPr>
              <a:defRPr sz="5547"/>
            </a:lvl1pPr>
          </a:lstStyle>
          <a:p>
            <a:r>
              <a:rPr lang="en-US"/>
              <a:t>Click to edit Master title style</a:t>
            </a:r>
          </a:p>
        </p:txBody>
      </p:sp>
      <p:sp>
        <p:nvSpPr>
          <p:cNvPr id="3" name="Picture Placeholder 2">
            <a:extLst>
              <a:ext uri="{FF2B5EF4-FFF2-40B4-BE49-F238E27FC236}">
                <a16:creationId xmlns:a16="http://schemas.microsoft.com/office/drawing/2014/main" id="{BA1A0D72-3AB9-B857-C691-8C13B02433EA}"/>
              </a:ext>
            </a:extLst>
          </p:cNvPr>
          <p:cNvSpPr>
            <a:spLocks noGrp="1"/>
          </p:cNvSpPr>
          <p:nvPr>
            <p:ph type="pic" idx="1"/>
          </p:nvPr>
        </p:nvSpPr>
        <p:spPr>
          <a:xfrm>
            <a:off x="8984193" y="1711537"/>
            <a:ext cx="10698480" cy="8447617"/>
          </a:xfrm>
        </p:spPr>
        <p:txBody>
          <a:bodyPr/>
          <a:lstStyle>
            <a:lvl1pPr marL="0" indent="0">
              <a:buNone/>
              <a:defRPr sz="5547"/>
            </a:lvl1pPr>
            <a:lvl2pPr marL="792465" indent="0">
              <a:buNone/>
              <a:defRPr sz="4853"/>
            </a:lvl2pPr>
            <a:lvl3pPr marL="1584930" indent="0">
              <a:buNone/>
              <a:defRPr sz="4160"/>
            </a:lvl3pPr>
            <a:lvl4pPr marL="2377394" indent="0">
              <a:buNone/>
              <a:defRPr sz="3467"/>
            </a:lvl4pPr>
            <a:lvl5pPr marL="3169859" indent="0">
              <a:buNone/>
              <a:defRPr sz="3467"/>
            </a:lvl5pPr>
            <a:lvl6pPr marL="3962324" indent="0">
              <a:buNone/>
              <a:defRPr sz="3467"/>
            </a:lvl6pPr>
            <a:lvl7pPr marL="4754789" indent="0">
              <a:buNone/>
              <a:defRPr sz="3467"/>
            </a:lvl7pPr>
            <a:lvl8pPr marL="5547253" indent="0">
              <a:buNone/>
              <a:defRPr sz="3467"/>
            </a:lvl8pPr>
            <a:lvl9pPr marL="6339718" indent="0">
              <a:buNone/>
              <a:defRPr sz="3467"/>
            </a:lvl9pPr>
          </a:lstStyle>
          <a:p>
            <a:endParaRPr lang="en-US"/>
          </a:p>
        </p:txBody>
      </p:sp>
      <p:sp>
        <p:nvSpPr>
          <p:cNvPr id="4" name="Text Placeholder 3">
            <a:extLst>
              <a:ext uri="{FF2B5EF4-FFF2-40B4-BE49-F238E27FC236}">
                <a16:creationId xmlns:a16="http://schemas.microsoft.com/office/drawing/2014/main" id="{92C9C188-70FC-9753-0A50-F49DBC292C39}"/>
              </a:ext>
            </a:extLst>
          </p:cNvPr>
          <p:cNvSpPr>
            <a:spLocks noGrp="1"/>
          </p:cNvSpPr>
          <p:nvPr>
            <p:ph type="body" sz="half" idx="2"/>
          </p:nvPr>
        </p:nvSpPr>
        <p:spPr>
          <a:xfrm>
            <a:off x="1455634" y="3566160"/>
            <a:ext cx="6815877" cy="6606753"/>
          </a:xfrm>
        </p:spPr>
        <p:txBody>
          <a:bodyPr/>
          <a:lstStyle>
            <a:lvl1pPr marL="0" indent="0">
              <a:buNone/>
              <a:defRPr sz="2773"/>
            </a:lvl1pPr>
            <a:lvl2pPr marL="792465" indent="0">
              <a:buNone/>
              <a:defRPr sz="2427"/>
            </a:lvl2pPr>
            <a:lvl3pPr marL="1584930" indent="0">
              <a:buNone/>
              <a:defRPr sz="2080"/>
            </a:lvl3pPr>
            <a:lvl4pPr marL="2377394" indent="0">
              <a:buNone/>
              <a:defRPr sz="1733"/>
            </a:lvl4pPr>
            <a:lvl5pPr marL="3169859" indent="0">
              <a:buNone/>
              <a:defRPr sz="1733"/>
            </a:lvl5pPr>
            <a:lvl6pPr marL="3962324" indent="0">
              <a:buNone/>
              <a:defRPr sz="1733"/>
            </a:lvl6pPr>
            <a:lvl7pPr marL="4754789" indent="0">
              <a:buNone/>
              <a:defRPr sz="1733"/>
            </a:lvl7pPr>
            <a:lvl8pPr marL="5547253" indent="0">
              <a:buNone/>
              <a:defRPr sz="1733"/>
            </a:lvl8pPr>
            <a:lvl9pPr marL="6339718" indent="0">
              <a:buNone/>
              <a:defRPr sz="1733"/>
            </a:lvl9pPr>
          </a:lstStyle>
          <a:p>
            <a:pPr lvl="0"/>
            <a:r>
              <a:rPr lang="en-US"/>
              <a:t>Click to edit Master text styles</a:t>
            </a:r>
          </a:p>
        </p:txBody>
      </p:sp>
      <p:sp>
        <p:nvSpPr>
          <p:cNvPr id="5" name="Date Placeholder 4">
            <a:extLst>
              <a:ext uri="{FF2B5EF4-FFF2-40B4-BE49-F238E27FC236}">
                <a16:creationId xmlns:a16="http://schemas.microsoft.com/office/drawing/2014/main" id="{82D6DFF0-4B1C-A104-1FC4-BA33674E7A98}"/>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6" name="Footer Placeholder 5">
            <a:extLst>
              <a:ext uri="{FF2B5EF4-FFF2-40B4-BE49-F238E27FC236}">
                <a16:creationId xmlns:a16="http://schemas.microsoft.com/office/drawing/2014/main" id="{28B5330A-52D1-48E4-BD2F-557ACC270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CC0C8-FD0E-3329-C70D-0788BE5BAC9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432846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8A28-705B-6E64-C50C-8792EDE2D4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848BEA-C156-4FD7-209D-7813BBC7E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BC378-27F3-B8B1-BEC3-A43B107AC9FD}"/>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5" name="Footer Placeholder 4">
            <a:extLst>
              <a:ext uri="{FF2B5EF4-FFF2-40B4-BE49-F238E27FC236}">
                <a16:creationId xmlns:a16="http://schemas.microsoft.com/office/drawing/2014/main" id="{5F318A08-2577-04EC-DB48-FEB7F1126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5A1D8-7694-AFF4-7E85-30049225CA14}"/>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047419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ACE92-0941-6544-252B-E5530FE666B0}"/>
              </a:ext>
            </a:extLst>
          </p:cNvPr>
          <p:cNvSpPr>
            <a:spLocks noGrp="1"/>
          </p:cNvSpPr>
          <p:nvPr>
            <p:ph type="title" orient="vert"/>
          </p:nvPr>
        </p:nvSpPr>
        <p:spPr>
          <a:xfrm>
            <a:off x="15123160" y="632883"/>
            <a:ext cx="4556760" cy="1007385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E91320-3B73-E1AC-BA43-7C5394E1ADE1}"/>
              </a:ext>
            </a:extLst>
          </p:cNvPr>
          <p:cNvSpPr>
            <a:spLocks noGrp="1"/>
          </p:cNvSpPr>
          <p:nvPr>
            <p:ph type="body" orient="vert" idx="1"/>
          </p:nvPr>
        </p:nvSpPr>
        <p:spPr>
          <a:xfrm>
            <a:off x="1452880" y="632883"/>
            <a:ext cx="13406120" cy="100738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0E370-957C-634B-7790-F6B0581CB941}"/>
              </a:ext>
            </a:extLst>
          </p:cNvPr>
          <p:cNvSpPr>
            <a:spLocks noGrp="1"/>
          </p:cNvSpPr>
          <p:nvPr>
            <p:ph type="dt" sz="half" idx="10"/>
          </p:nvPr>
        </p:nvSpPr>
        <p:spPr/>
        <p:txBody>
          <a:bodyPr/>
          <a:lstStyle/>
          <a:p>
            <a:fld id="{A158F350-A3D7-D241-B727-4C4581412899}" type="datetimeFigureOut">
              <a:rPr lang="en-US" smtClean="0"/>
              <a:t>1/11/2024</a:t>
            </a:fld>
            <a:endParaRPr lang="en-US"/>
          </a:p>
        </p:txBody>
      </p:sp>
      <p:sp>
        <p:nvSpPr>
          <p:cNvPr id="5" name="Footer Placeholder 4">
            <a:extLst>
              <a:ext uri="{FF2B5EF4-FFF2-40B4-BE49-F238E27FC236}">
                <a16:creationId xmlns:a16="http://schemas.microsoft.com/office/drawing/2014/main" id="{40AF73B7-9C17-05CB-2E10-9CAADA384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ACF3F-162D-D888-338A-A323D36066B8}"/>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20664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1873" y="2963547"/>
            <a:ext cx="18227040" cy="4944744"/>
          </a:xfrm>
        </p:spPr>
        <p:txBody>
          <a:bodyPr anchor="b"/>
          <a:lstStyle>
            <a:lvl1pPr>
              <a:defRPr sz="10400"/>
            </a:lvl1pPr>
          </a:lstStyle>
          <a:p>
            <a:r>
              <a:rPr lang="en-US"/>
              <a:t>Click to edit Master title style</a:t>
            </a:r>
            <a:endParaRPr lang="en-US" dirty="0"/>
          </a:p>
        </p:txBody>
      </p:sp>
      <p:sp>
        <p:nvSpPr>
          <p:cNvPr id="3" name="Text Placeholder 2"/>
          <p:cNvSpPr>
            <a:spLocks noGrp="1"/>
          </p:cNvSpPr>
          <p:nvPr>
            <p:ph type="body" idx="1"/>
          </p:nvPr>
        </p:nvSpPr>
        <p:spPr>
          <a:xfrm>
            <a:off x="1441873" y="7955070"/>
            <a:ext cx="18227040" cy="2600324"/>
          </a:xfrm>
        </p:spPr>
        <p:txBody>
          <a:bodyPr/>
          <a:lstStyle>
            <a:lvl1pPr marL="0" indent="0">
              <a:buNone/>
              <a:defRPr sz="4160">
                <a:solidFill>
                  <a:schemeClr val="tx1">
                    <a:tint val="75000"/>
                  </a:schemeClr>
                </a:solidFill>
              </a:defRPr>
            </a:lvl1pPr>
            <a:lvl2pPr marL="792465" indent="0">
              <a:buNone/>
              <a:defRPr sz="3467">
                <a:solidFill>
                  <a:schemeClr val="tx1">
                    <a:tint val="75000"/>
                  </a:schemeClr>
                </a:solidFill>
              </a:defRPr>
            </a:lvl2pPr>
            <a:lvl3pPr marL="1584930" indent="0">
              <a:buNone/>
              <a:defRPr sz="3120">
                <a:solidFill>
                  <a:schemeClr val="tx1">
                    <a:tint val="75000"/>
                  </a:schemeClr>
                </a:solidFill>
              </a:defRPr>
            </a:lvl3pPr>
            <a:lvl4pPr marL="2377394" indent="0">
              <a:buNone/>
              <a:defRPr sz="2773">
                <a:solidFill>
                  <a:schemeClr val="tx1">
                    <a:tint val="75000"/>
                  </a:schemeClr>
                </a:solidFill>
              </a:defRPr>
            </a:lvl4pPr>
            <a:lvl5pPr marL="3169859" indent="0">
              <a:buNone/>
              <a:defRPr sz="2773">
                <a:solidFill>
                  <a:schemeClr val="tx1">
                    <a:tint val="75000"/>
                  </a:schemeClr>
                </a:solidFill>
              </a:defRPr>
            </a:lvl5pPr>
            <a:lvl6pPr marL="3962324" indent="0">
              <a:buNone/>
              <a:defRPr sz="2773">
                <a:solidFill>
                  <a:schemeClr val="tx1">
                    <a:tint val="75000"/>
                  </a:schemeClr>
                </a:solidFill>
              </a:defRPr>
            </a:lvl6pPr>
            <a:lvl7pPr marL="4754789" indent="0">
              <a:buNone/>
              <a:defRPr sz="2773">
                <a:solidFill>
                  <a:schemeClr val="tx1">
                    <a:tint val="75000"/>
                  </a:schemeClr>
                </a:solidFill>
              </a:defRPr>
            </a:lvl7pPr>
            <a:lvl8pPr marL="5547253" indent="0">
              <a:buNone/>
              <a:defRPr sz="2773">
                <a:solidFill>
                  <a:schemeClr val="tx1">
                    <a:tint val="75000"/>
                  </a:schemeClr>
                </a:solidFill>
              </a:defRPr>
            </a:lvl8pPr>
            <a:lvl9pPr marL="6339718" indent="0">
              <a:buNone/>
              <a:defRPr sz="277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812BF-6501-6440-B33E-4C73A5B8CBB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74226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52880" y="3164417"/>
            <a:ext cx="898144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698480" y="3164417"/>
            <a:ext cx="8981440" cy="7542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812BF-6501-6440-B33E-4C73A5B8CBB8}"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96008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5633" y="632884"/>
            <a:ext cx="18227040" cy="2297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55633" y="2914016"/>
            <a:ext cx="8940164" cy="1428114"/>
          </a:xfrm>
        </p:spPr>
        <p:txBody>
          <a:bodyPr anchor="b"/>
          <a:lstStyle>
            <a:lvl1pPr marL="0" indent="0">
              <a:buNone/>
              <a:defRPr sz="4160" b="1"/>
            </a:lvl1pPr>
            <a:lvl2pPr marL="792465" indent="0">
              <a:buNone/>
              <a:defRPr sz="3467" b="1"/>
            </a:lvl2pPr>
            <a:lvl3pPr marL="1584930" indent="0">
              <a:buNone/>
              <a:defRPr sz="3120" b="1"/>
            </a:lvl3pPr>
            <a:lvl4pPr marL="2377394" indent="0">
              <a:buNone/>
              <a:defRPr sz="2773" b="1"/>
            </a:lvl4pPr>
            <a:lvl5pPr marL="3169859" indent="0">
              <a:buNone/>
              <a:defRPr sz="2773" b="1"/>
            </a:lvl5pPr>
            <a:lvl6pPr marL="3962324" indent="0">
              <a:buNone/>
              <a:defRPr sz="2773" b="1"/>
            </a:lvl6pPr>
            <a:lvl7pPr marL="4754789" indent="0">
              <a:buNone/>
              <a:defRPr sz="2773" b="1"/>
            </a:lvl7pPr>
            <a:lvl8pPr marL="5547253" indent="0">
              <a:buNone/>
              <a:defRPr sz="2773" b="1"/>
            </a:lvl8pPr>
            <a:lvl9pPr marL="6339718" indent="0">
              <a:buNone/>
              <a:defRPr sz="2773" b="1"/>
            </a:lvl9pPr>
          </a:lstStyle>
          <a:p>
            <a:pPr lvl="0"/>
            <a:r>
              <a:rPr lang="en-US"/>
              <a:t>Click to edit Master text styles</a:t>
            </a:r>
          </a:p>
        </p:txBody>
      </p:sp>
      <p:sp>
        <p:nvSpPr>
          <p:cNvPr id="4" name="Content Placeholder 3"/>
          <p:cNvSpPr>
            <a:spLocks noGrp="1"/>
          </p:cNvSpPr>
          <p:nvPr>
            <p:ph sz="half" idx="2"/>
          </p:nvPr>
        </p:nvSpPr>
        <p:spPr>
          <a:xfrm>
            <a:off x="1455633" y="4342130"/>
            <a:ext cx="8940164"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698480" y="2914016"/>
            <a:ext cx="8984193" cy="1428114"/>
          </a:xfrm>
        </p:spPr>
        <p:txBody>
          <a:bodyPr anchor="b"/>
          <a:lstStyle>
            <a:lvl1pPr marL="0" indent="0">
              <a:buNone/>
              <a:defRPr sz="4160" b="1"/>
            </a:lvl1pPr>
            <a:lvl2pPr marL="792465" indent="0">
              <a:buNone/>
              <a:defRPr sz="3467" b="1"/>
            </a:lvl2pPr>
            <a:lvl3pPr marL="1584930" indent="0">
              <a:buNone/>
              <a:defRPr sz="3120" b="1"/>
            </a:lvl3pPr>
            <a:lvl4pPr marL="2377394" indent="0">
              <a:buNone/>
              <a:defRPr sz="2773" b="1"/>
            </a:lvl4pPr>
            <a:lvl5pPr marL="3169859" indent="0">
              <a:buNone/>
              <a:defRPr sz="2773" b="1"/>
            </a:lvl5pPr>
            <a:lvl6pPr marL="3962324" indent="0">
              <a:buNone/>
              <a:defRPr sz="2773" b="1"/>
            </a:lvl6pPr>
            <a:lvl7pPr marL="4754789" indent="0">
              <a:buNone/>
              <a:defRPr sz="2773" b="1"/>
            </a:lvl7pPr>
            <a:lvl8pPr marL="5547253" indent="0">
              <a:buNone/>
              <a:defRPr sz="2773" b="1"/>
            </a:lvl8pPr>
            <a:lvl9pPr marL="6339718" indent="0">
              <a:buNone/>
              <a:defRPr sz="2773" b="1"/>
            </a:lvl9pPr>
          </a:lstStyle>
          <a:p>
            <a:pPr lvl="0"/>
            <a:r>
              <a:rPr lang="en-US"/>
              <a:t>Click to edit Master text styles</a:t>
            </a:r>
          </a:p>
        </p:txBody>
      </p:sp>
      <p:sp>
        <p:nvSpPr>
          <p:cNvPr id="6" name="Content Placeholder 5"/>
          <p:cNvSpPr>
            <a:spLocks noGrp="1"/>
          </p:cNvSpPr>
          <p:nvPr>
            <p:ph sz="quarter" idx="4"/>
          </p:nvPr>
        </p:nvSpPr>
        <p:spPr>
          <a:xfrm>
            <a:off x="10698480" y="4342130"/>
            <a:ext cx="8984193" cy="6386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812BF-6501-6440-B33E-4C73A5B8CBB8}"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156504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812BF-6501-6440-B33E-4C73A5B8CBB8}"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176435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812BF-6501-6440-B33E-4C73A5B8CBB8}"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198604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5634" y="792480"/>
            <a:ext cx="6815877" cy="2773680"/>
          </a:xfrm>
        </p:spPr>
        <p:txBody>
          <a:bodyPr anchor="b"/>
          <a:lstStyle>
            <a:lvl1pPr>
              <a:defRPr sz="5547"/>
            </a:lvl1pPr>
          </a:lstStyle>
          <a:p>
            <a:r>
              <a:rPr lang="en-US"/>
              <a:t>Click to edit Master title style</a:t>
            </a:r>
            <a:endParaRPr lang="en-US" dirty="0"/>
          </a:p>
        </p:txBody>
      </p:sp>
      <p:sp>
        <p:nvSpPr>
          <p:cNvPr id="3" name="Content Placeholder 2"/>
          <p:cNvSpPr>
            <a:spLocks noGrp="1"/>
          </p:cNvSpPr>
          <p:nvPr>
            <p:ph idx="1"/>
          </p:nvPr>
        </p:nvSpPr>
        <p:spPr>
          <a:xfrm>
            <a:off x="8984193" y="1711537"/>
            <a:ext cx="10698480" cy="8447617"/>
          </a:xfrm>
        </p:spPr>
        <p:txBody>
          <a:bodyPr/>
          <a:lstStyle>
            <a:lvl1pPr>
              <a:defRPr sz="5547"/>
            </a:lvl1pPr>
            <a:lvl2pPr>
              <a:defRPr sz="4853"/>
            </a:lvl2pPr>
            <a:lvl3pPr>
              <a:defRPr sz="4160"/>
            </a:lvl3pPr>
            <a:lvl4pPr>
              <a:defRPr sz="3467"/>
            </a:lvl4pPr>
            <a:lvl5pPr>
              <a:defRPr sz="3467"/>
            </a:lvl5pPr>
            <a:lvl6pPr>
              <a:defRPr sz="3467"/>
            </a:lvl6pPr>
            <a:lvl7pPr>
              <a:defRPr sz="3467"/>
            </a:lvl7pPr>
            <a:lvl8pPr>
              <a:defRPr sz="3467"/>
            </a:lvl8pPr>
            <a:lvl9pPr>
              <a:defRPr sz="3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55634" y="3566160"/>
            <a:ext cx="6815877" cy="6606753"/>
          </a:xfrm>
        </p:spPr>
        <p:txBody>
          <a:bodyPr/>
          <a:lstStyle>
            <a:lvl1pPr marL="0" indent="0">
              <a:buNone/>
              <a:defRPr sz="2773"/>
            </a:lvl1pPr>
            <a:lvl2pPr marL="792465" indent="0">
              <a:buNone/>
              <a:defRPr sz="2427"/>
            </a:lvl2pPr>
            <a:lvl3pPr marL="1584930" indent="0">
              <a:buNone/>
              <a:defRPr sz="2080"/>
            </a:lvl3pPr>
            <a:lvl4pPr marL="2377394" indent="0">
              <a:buNone/>
              <a:defRPr sz="1733"/>
            </a:lvl4pPr>
            <a:lvl5pPr marL="3169859" indent="0">
              <a:buNone/>
              <a:defRPr sz="1733"/>
            </a:lvl5pPr>
            <a:lvl6pPr marL="3962324" indent="0">
              <a:buNone/>
              <a:defRPr sz="1733"/>
            </a:lvl6pPr>
            <a:lvl7pPr marL="4754789" indent="0">
              <a:buNone/>
              <a:defRPr sz="1733"/>
            </a:lvl7pPr>
            <a:lvl8pPr marL="5547253" indent="0">
              <a:buNone/>
              <a:defRPr sz="1733"/>
            </a:lvl8pPr>
            <a:lvl9pPr marL="6339718" indent="0">
              <a:buNone/>
              <a:defRPr sz="1733"/>
            </a:lvl9pPr>
          </a:lstStyle>
          <a:p>
            <a:pPr lvl="0"/>
            <a:r>
              <a:rPr lang="en-US"/>
              <a:t>Click to edit Master text styles</a:t>
            </a:r>
          </a:p>
        </p:txBody>
      </p:sp>
      <p:sp>
        <p:nvSpPr>
          <p:cNvPr id="5" name="Date Placeholder 4"/>
          <p:cNvSpPr>
            <a:spLocks noGrp="1"/>
          </p:cNvSpPr>
          <p:nvPr>
            <p:ph type="dt" sz="half" idx="10"/>
          </p:nvPr>
        </p:nvSpPr>
        <p:spPr/>
        <p:txBody>
          <a:bodyPr/>
          <a:lstStyle/>
          <a:p>
            <a:fld id="{17B812BF-6501-6440-B33E-4C73A5B8CBB8}"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190244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5634" y="792480"/>
            <a:ext cx="6815877" cy="2773680"/>
          </a:xfrm>
        </p:spPr>
        <p:txBody>
          <a:bodyPr anchor="b"/>
          <a:lstStyle>
            <a:lvl1pPr>
              <a:defRPr sz="5547"/>
            </a:lvl1pPr>
          </a:lstStyle>
          <a:p>
            <a:r>
              <a:rPr lang="en-US"/>
              <a:t>Click to edit Master title style</a:t>
            </a:r>
            <a:endParaRPr lang="en-US" dirty="0"/>
          </a:p>
        </p:txBody>
      </p:sp>
      <p:sp>
        <p:nvSpPr>
          <p:cNvPr id="3" name="Picture Placeholder 2"/>
          <p:cNvSpPr>
            <a:spLocks noGrp="1" noChangeAspect="1"/>
          </p:cNvSpPr>
          <p:nvPr>
            <p:ph type="pic" idx="1"/>
          </p:nvPr>
        </p:nvSpPr>
        <p:spPr>
          <a:xfrm>
            <a:off x="8984193" y="1711537"/>
            <a:ext cx="10698480" cy="8447617"/>
          </a:xfrm>
        </p:spPr>
        <p:txBody>
          <a:bodyPr anchor="t"/>
          <a:lstStyle>
            <a:lvl1pPr marL="0" indent="0">
              <a:buNone/>
              <a:defRPr sz="5547"/>
            </a:lvl1pPr>
            <a:lvl2pPr marL="792465" indent="0">
              <a:buNone/>
              <a:defRPr sz="4853"/>
            </a:lvl2pPr>
            <a:lvl3pPr marL="1584930" indent="0">
              <a:buNone/>
              <a:defRPr sz="4160"/>
            </a:lvl3pPr>
            <a:lvl4pPr marL="2377394" indent="0">
              <a:buNone/>
              <a:defRPr sz="3467"/>
            </a:lvl4pPr>
            <a:lvl5pPr marL="3169859" indent="0">
              <a:buNone/>
              <a:defRPr sz="3467"/>
            </a:lvl5pPr>
            <a:lvl6pPr marL="3962324" indent="0">
              <a:buNone/>
              <a:defRPr sz="3467"/>
            </a:lvl6pPr>
            <a:lvl7pPr marL="4754789" indent="0">
              <a:buNone/>
              <a:defRPr sz="3467"/>
            </a:lvl7pPr>
            <a:lvl8pPr marL="5547253" indent="0">
              <a:buNone/>
              <a:defRPr sz="3467"/>
            </a:lvl8pPr>
            <a:lvl9pPr marL="6339718" indent="0">
              <a:buNone/>
              <a:defRPr sz="3467"/>
            </a:lvl9pPr>
          </a:lstStyle>
          <a:p>
            <a:r>
              <a:rPr lang="en-US"/>
              <a:t>Click icon to add picture</a:t>
            </a:r>
            <a:endParaRPr lang="en-US" dirty="0"/>
          </a:p>
        </p:txBody>
      </p:sp>
      <p:sp>
        <p:nvSpPr>
          <p:cNvPr id="4" name="Text Placeholder 3"/>
          <p:cNvSpPr>
            <a:spLocks noGrp="1"/>
          </p:cNvSpPr>
          <p:nvPr>
            <p:ph type="body" sz="half" idx="2"/>
          </p:nvPr>
        </p:nvSpPr>
        <p:spPr>
          <a:xfrm>
            <a:off x="1455634" y="3566160"/>
            <a:ext cx="6815877" cy="6606753"/>
          </a:xfrm>
        </p:spPr>
        <p:txBody>
          <a:bodyPr/>
          <a:lstStyle>
            <a:lvl1pPr marL="0" indent="0">
              <a:buNone/>
              <a:defRPr sz="2773"/>
            </a:lvl1pPr>
            <a:lvl2pPr marL="792465" indent="0">
              <a:buNone/>
              <a:defRPr sz="2427"/>
            </a:lvl2pPr>
            <a:lvl3pPr marL="1584930" indent="0">
              <a:buNone/>
              <a:defRPr sz="2080"/>
            </a:lvl3pPr>
            <a:lvl4pPr marL="2377394" indent="0">
              <a:buNone/>
              <a:defRPr sz="1733"/>
            </a:lvl4pPr>
            <a:lvl5pPr marL="3169859" indent="0">
              <a:buNone/>
              <a:defRPr sz="1733"/>
            </a:lvl5pPr>
            <a:lvl6pPr marL="3962324" indent="0">
              <a:buNone/>
              <a:defRPr sz="1733"/>
            </a:lvl6pPr>
            <a:lvl7pPr marL="4754789" indent="0">
              <a:buNone/>
              <a:defRPr sz="1733"/>
            </a:lvl7pPr>
            <a:lvl8pPr marL="5547253" indent="0">
              <a:buNone/>
              <a:defRPr sz="1733"/>
            </a:lvl8pPr>
            <a:lvl9pPr marL="6339718" indent="0">
              <a:buNone/>
              <a:defRPr sz="1733"/>
            </a:lvl9pPr>
          </a:lstStyle>
          <a:p>
            <a:pPr lvl="0"/>
            <a:r>
              <a:rPr lang="en-US"/>
              <a:t>Click to edit Master text styles</a:t>
            </a:r>
          </a:p>
        </p:txBody>
      </p:sp>
      <p:sp>
        <p:nvSpPr>
          <p:cNvPr id="5" name="Date Placeholder 4"/>
          <p:cNvSpPr>
            <a:spLocks noGrp="1"/>
          </p:cNvSpPr>
          <p:nvPr>
            <p:ph type="dt" sz="half" idx="10"/>
          </p:nvPr>
        </p:nvSpPr>
        <p:spPr/>
        <p:txBody>
          <a:bodyPr/>
          <a:lstStyle/>
          <a:p>
            <a:fld id="{17B812BF-6501-6440-B33E-4C73A5B8CBB8}"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328000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2880" y="632884"/>
            <a:ext cx="18227040" cy="22976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2880" y="3164417"/>
            <a:ext cx="18227040" cy="75423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52880" y="11017674"/>
            <a:ext cx="4754880" cy="632883"/>
          </a:xfrm>
          <a:prstGeom prst="rect">
            <a:avLst/>
          </a:prstGeom>
        </p:spPr>
        <p:txBody>
          <a:bodyPr vert="horz" lIns="91440" tIns="45720" rIns="91440" bIns="45720" rtlCol="0" anchor="ctr"/>
          <a:lstStyle>
            <a:lvl1pPr algn="l">
              <a:defRPr sz="2080">
                <a:solidFill>
                  <a:schemeClr val="tx1">
                    <a:tint val="75000"/>
                  </a:schemeClr>
                </a:solidFill>
              </a:defRPr>
            </a:lvl1pPr>
          </a:lstStyle>
          <a:p>
            <a:fld id="{17B812BF-6501-6440-B33E-4C73A5B8CBB8}" type="datetimeFigureOut">
              <a:rPr lang="en-US" smtClean="0"/>
              <a:t>1/11/2024</a:t>
            </a:fld>
            <a:endParaRPr lang="en-US"/>
          </a:p>
        </p:txBody>
      </p:sp>
      <p:sp>
        <p:nvSpPr>
          <p:cNvPr id="5" name="Footer Placeholder 4"/>
          <p:cNvSpPr>
            <a:spLocks noGrp="1"/>
          </p:cNvSpPr>
          <p:nvPr>
            <p:ph type="ftr" sz="quarter" idx="3"/>
          </p:nvPr>
        </p:nvSpPr>
        <p:spPr>
          <a:xfrm>
            <a:off x="7000240" y="11017674"/>
            <a:ext cx="7132320" cy="632883"/>
          </a:xfrm>
          <a:prstGeom prst="rect">
            <a:avLst/>
          </a:prstGeom>
        </p:spPr>
        <p:txBody>
          <a:bodyPr vert="horz" lIns="91440" tIns="45720" rIns="91440" bIns="45720" rtlCol="0" anchor="ctr"/>
          <a:lstStyle>
            <a:lvl1pPr algn="ctr">
              <a:defRPr sz="2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925040" y="11017674"/>
            <a:ext cx="4754880" cy="632883"/>
          </a:xfrm>
          <a:prstGeom prst="rect">
            <a:avLst/>
          </a:prstGeom>
        </p:spPr>
        <p:txBody>
          <a:bodyPr vert="horz" lIns="91440" tIns="45720" rIns="91440" bIns="45720" rtlCol="0" anchor="ctr"/>
          <a:lstStyle>
            <a:lvl1pPr algn="r">
              <a:defRPr sz="2080">
                <a:solidFill>
                  <a:schemeClr val="tx1">
                    <a:tint val="75000"/>
                  </a:schemeClr>
                </a:solidFill>
              </a:defRPr>
            </a:lvl1pPr>
          </a:lstStyle>
          <a:p>
            <a:fld id="{D19D69F0-701C-4946-B399-DA99E2C07AE0}" type="slidenum">
              <a:rPr lang="en-US" smtClean="0"/>
              <a:t>‹#›</a:t>
            </a:fld>
            <a:endParaRPr lang="en-US"/>
          </a:p>
        </p:txBody>
      </p:sp>
    </p:spTree>
    <p:extLst>
      <p:ext uri="{BB962C8B-B14F-4D97-AF65-F5344CB8AC3E}">
        <p14:creationId xmlns:p14="http://schemas.microsoft.com/office/powerpoint/2010/main" val="2967793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584930" rtl="0" eaLnBrk="1" latinLnBrk="0" hangingPunct="1">
        <a:lnSpc>
          <a:spcPct val="90000"/>
        </a:lnSpc>
        <a:spcBef>
          <a:spcPct val="0"/>
        </a:spcBef>
        <a:buNone/>
        <a:defRPr sz="7627" kern="1200">
          <a:solidFill>
            <a:schemeClr val="tx1"/>
          </a:solidFill>
          <a:latin typeface="+mj-lt"/>
          <a:ea typeface="+mj-ea"/>
          <a:cs typeface="+mj-cs"/>
        </a:defRPr>
      </a:lvl1pPr>
    </p:titleStyle>
    <p:bodyStyle>
      <a:lvl1pPr marL="396232" indent="-396232" algn="l" defTabSz="1584930" rtl="0" eaLnBrk="1" latinLnBrk="0" hangingPunct="1">
        <a:lnSpc>
          <a:spcPct val="90000"/>
        </a:lnSpc>
        <a:spcBef>
          <a:spcPts val="1733"/>
        </a:spcBef>
        <a:buFont typeface="Arial" panose="020B0604020202020204" pitchFamily="34" charset="0"/>
        <a:buChar char="•"/>
        <a:defRPr sz="4853" kern="1200">
          <a:solidFill>
            <a:schemeClr val="tx1"/>
          </a:solidFill>
          <a:latin typeface="+mn-lt"/>
          <a:ea typeface="+mn-ea"/>
          <a:cs typeface="+mn-cs"/>
        </a:defRPr>
      </a:lvl1pPr>
      <a:lvl2pPr marL="1188697" indent="-396232" algn="l" defTabSz="1584930" rtl="0" eaLnBrk="1" latinLnBrk="0" hangingPunct="1">
        <a:lnSpc>
          <a:spcPct val="90000"/>
        </a:lnSpc>
        <a:spcBef>
          <a:spcPts val="867"/>
        </a:spcBef>
        <a:buFont typeface="Arial" panose="020B0604020202020204" pitchFamily="34" charset="0"/>
        <a:buChar char="•"/>
        <a:defRPr sz="4160" kern="1200">
          <a:solidFill>
            <a:schemeClr val="tx1"/>
          </a:solidFill>
          <a:latin typeface="+mn-lt"/>
          <a:ea typeface="+mn-ea"/>
          <a:cs typeface="+mn-cs"/>
        </a:defRPr>
      </a:lvl2pPr>
      <a:lvl3pPr marL="1981162" indent="-396232" algn="l" defTabSz="1584930" rtl="0" eaLnBrk="1" latinLnBrk="0" hangingPunct="1">
        <a:lnSpc>
          <a:spcPct val="90000"/>
        </a:lnSpc>
        <a:spcBef>
          <a:spcPts val="867"/>
        </a:spcBef>
        <a:buFont typeface="Arial" panose="020B0604020202020204" pitchFamily="34" charset="0"/>
        <a:buChar char="•"/>
        <a:defRPr sz="3467" kern="1200">
          <a:solidFill>
            <a:schemeClr val="tx1"/>
          </a:solidFill>
          <a:latin typeface="+mn-lt"/>
          <a:ea typeface="+mn-ea"/>
          <a:cs typeface="+mn-cs"/>
        </a:defRPr>
      </a:lvl3pPr>
      <a:lvl4pPr marL="2773627"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4pPr>
      <a:lvl5pPr marL="3566091"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5pPr>
      <a:lvl6pPr marL="4358556"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6pPr>
      <a:lvl7pPr marL="5151021"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7pPr>
      <a:lvl8pPr marL="5943486"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8pPr>
      <a:lvl9pPr marL="6735950"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9pPr>
    </p:bodyStyle>
    <p:otherStyle>
      <a:defPPr>
        <a:defRPr lang="en-US"/>
      </a:defPPr>
      <a:lvl1pPr marL="0" algn="l" defTabSz="1584930" rtl="0" eaLnBrk="1" latinLnBrk="0" hangingPunct="1">
        <a:defRPr sz="3120" kern="1200">
          <a:solidFill>
            <a:schemeClr val="tx1"/>
          </a:solidFill>
          <a:latin typeface="+mn-lt"/>
          <a:ea typeface="+mn-ea"/>
          <a:cs typeface="+mn-cs"/>
        </a:defRPr>
      </a:lvl1pPr>
      <a:lvl2pPr marL="792465" algn="l" defTabSz="1584930" rtl="0" eaLnBrk="1" latinLnBrk="0" hangingPunct="1">
        <a:defRPr sz="3120" kern="1200">
          <a:solidFill>
            <a:schemeClr val="tx1"/>
          </a:solidFill>
          <a:latin typeface="+mn-lt"/>
          <a:ea typeface="+mn-ea"/>
          <a:cs typeface="+mn-cs"/>
        </a:defRPr>
      </a:lvl2pPr>
      <a:lvl3pPr marL="1584930" algn="l" defTabSz="1584930" rtl="0" eaLnBrk="1" latinLnBrk="0" hangingPunct="1">
        <a:defRPr sz="3120" kern="1200">
          <a:solidFill>
            <a:schemeClr val="tx1"/>
          </a:solidFill>
          <a:latin typeface="+mn-lt"/>
          <a:ea typeface="+mn-ea"/>
          <a:cs typeface="+mn-cs"/>
        </a:defRPr>
      </a:lvl3pPr>
      <a:lvl4pPr marL="2377394" algn="l" defTabSz="1584930" rtl="0" eaLnBrk="1" latinLnBrk="0" hangingPunct="1">
        <a:defRPr sz="3120" kern="1200">
          <a:solidFill>
            <a:schemeClr val="tx1"/>
          </a:solidFill>
          <a:latin typeface="+mn-lt"/>
          <a:ea typeface="+mn-ea"/>
          <a:cs typeface="+mn-cs"/>
        </a:defRPr>
      </a:lvl4pPr>
      <a:lvl5pPr marL="3169859" algn="l" defTabSz="1584930" rtl="0" eaLnBrk="1" latinLnBrk="0" hangingPunct="1">
        <a:defRPr sz="3120" kern="1200">
          <a:solidFill>
            <a:schemeClr val="tx1"/>
          </a:solidFill>
          <a:latin typeface="+mn-lt"/>
          <a:ea typeface="+mn-ea"/>
          <a:cs typeface="+mn-cs"/>
        </a:defRPr>
      </a:lvl5pPr>
      <a:lvl6pPr marL="3962324" algn="l" defTabSz="1584930" rtl="0" eaLnBrk="1" latinLnBrk="0" hangingPunct="1">
        <a:defRPr sz="3120" kern="1200">
          <a:solidFill>
            <a:schemeClr val="tx1"/>
          </a:solidFill>
          <a:latin typeface="+mn-lt"/>
          <a:ea typeface="+mn-ea"/>
          <a:cs typeface="+mn-cs"/>
        </a:defRPr>
      </a:lvl6pPr>
      <a:lvl7pPr marL="4754789" algn="l" defTabSz="1584930" rtl="0" eaLnBrk="1" latinLnBrk="0" hangingPunct="1">
        <a:defRPr sz="3120" kern="1200">
          <a:solidFill>
            <a:schemeClr val="tx1"/>
          </a:solidFill>
          <a:latin typeface="+mn-lt"/>
          <a:ea typeface="+mn-ea"/>
          <a:cs typeface="+mn-cs"/>
        </a:defRPr>
      </a:lvl7pPr>
      <a:lvl8pPr marL="5547253" algn="l" defTabSz="1584930" rtl="0" eaLnBrk="1" latinLnBrk="0" hangingPunct="1">
        <a:defRPr sz="3120" kern="1200">
          <a:solidFill>
            <a:schemeClr val="tx1"/>
          </a:solidFill>
          <a:latin typeface="+mn-lt"/>
          <a:ea typeface="+mn-ea"/>
          <a:cs typeface="+mn-cs"/>
        </a:defRPr>
      </a:lvl8pPr>
      <a:lvl9pPr marL="6339718" algn="l" defTabSz="1584930" rtl="0" eaLnBrk="1" latinLnBrk="0" hangingPunct="1">
        <a:defRPr sz="31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C7978-3657-3E13-8FD0-3B2C3D05E860}"/>
              </a:ext>
            </a:extLst>
          </p:cNvPr>
          <p:cNvSpPr>
            <a:spLocks noGrp="1"/>
          </p:cNvSpPr>
          <p:nvPr>
            <p:ph type="title"/>
          </p:nvPr>
        </p:nvSpPr>
        <p:spPr>
          <a:xfrm>
            <a:off x="1452880" y="632884"/>
            <a:ext cx="18227040" cy="22976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8EF42C-B0FB-B115-DAC2-41FE74FF7744}"/>
              </a:ext>
            </a:extLst>
          </p:cNvPr>
          <p:cNvSpPr>
            <a:spLocks noGrp="1"/>
          </p:cNvSpPr>
          <p:nvPr>
            <p:ph type="body" idx="1"/>
          </p:nvPr>
        </p:nvSpPr>
        <p:spPr>
          <a:xfrm>
            <a:off x="1452880" y="3164417"/>
            <a:ext cx="18227040" cy="75423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50858-DA2F-C781-6B78-3B95AAD1120E}"/>
              </a:ext>
            </a:extLst>
          </p:cNvPr>
          <p:cNvSpPr>
            <a:spLocks noGrp="1"/>
          </p:cNvSpPr>
          <p:nvPr>
            <p:ph type="dt" sz="half" idx="2"/>
          </p:nvPr>
        </p:nvSpPr>
        <p:spPr>
          <a:xfrm>
            <a:off x="1452880" y="11017674"/>
            <a:ext cx="4754880" cy="632883"/>
          </a:xfrm>
          <a:prstGeom prst="rect">
            <a:avLst/>
          </a:prstGeom>
        </p:spPr>
        <p:txBody>
          <a:bodyPr vert="horz" lIns="91440" tIns="45720" rIns="91440" bIns="45720" rtlCol="0" anchor="ctr"/>
          <a:lstStyle>
            <a:lvl1pPr algn="l">
              <a:defRPr sz="2080">
                <a:solidFill>
                  <a:schemeClr val="tx1">
                    <a:tint val="75000"/>
                  </a:schemeClr>
                </a:solidFill>
              </a:defRPr>
            </a:lvl1pPr>
          </a:lstStyle>
          <a:p>
            <a:fld id="{A158F350-A3D7-D241-B727-4C4581412899}" type="datetimeFigureOut">
              <a:rPr lang="en-US" smtClean="0"/>
              <a:t>1/11/2024</a:t>
            </a:fld>
            <a:endParaRPr lang="en-US"/>
          </a:p>
        </p:txBody>
      </p:sp>
      <p:sp>
        <p:nvSpPr>
          <p:cNvPr id="5" name="Footer Placeholder 4">
            <a:extLst>
              <a:ext uri="{FF2B5EF4-FFF2-40B4-BE49-F238E27FC236}">
                <a16:creationId xmlns:a16="http://schemas.microsoft.com/office/drawing/2014/main" id="{74FF932E-EB52-C61A-4B27-00D6B7A4BAFC}"/>
              </a:ext>
            </a:extLst>
          </p:cNvPr>
          <p:cNvSpPr>
            <a:spLocks noGrp="1"/>
          </p:cNvSpPr>
          <p:nvPr>
            <p:ph type="ftr" sz="quarter" idx="3"/>
          </p:nvPr>
        </p:nvSpPr>
        <p:spPr>
          <a:xfrm>
            <a:off x="7000240" y="11017674"/>
            <a:ext cx="7132320" cy="632883"/>
          </a:xfrm>
          <a:prstGeom prst="rect">
            <a:avLst/>
          </a:prstGeom>
        </p:spPr>
        <p:txBody>
          <a:bodyPr vert="horz" lIns="91440" tIns="45720" rIns="91440" bIns="45720" rtlCol="0" anchor="ctr"/>
          <a:lstStyle>
            <a:lvl1pPr algn="ctr">
              <a:defRPr sz="20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3CF949-F51D-794D-E2AC-2C8D50559E75}"/>
              </a:ext>
            </a:extLst>
          </p:cNvPr>
          <p:cNvSpPr>
            <a:spLocks noGrp="1"/>
          </p:cNvSpPr>
          <p:nvPr>
            <p:ph type="sldNum" sz="quarter" idx="4"/>
          </p:nvPr>
        </p:nvSpPr>
        <p:spPr>
          <a:xfrm>
            <a:off x="14925040" y="11017674"/>
            <a:ext cx="4754880" cy="632883"/>
          </a:xfrm>
          <a:prstGeom prst="rect">
            <a:avLst/>
          </a:prstGeom>
        </p:spPr>
        <p:txBody>
          <a:bodyPr vert="horz" lIns="91440" tIns="45720" rIns="91440" bIns="45720" rtlCol="0" anchor="ctr"/>
          <a:lstStyle>
            <a:lvl1pPr algn="r">
              <a:defRPr sz="2080">
                <a:solidFill>
                  <a:schemeClr val="tx1">
                    <a:tint val="75000"/>
                  </a:schemeClr>
                </a:solidFill>
              </a:defRPr>
            </a:lvl1pPr>
          </a:lstStyle>
          <a:p>
            <a:fld id="{170212D7-CE19-CC45-A566-0C1F2A9B7008}" type="slidenum">
              <a:rPr lang="en-US" smtClean="0"/>
              <a:t>‹#›</a:t>
            </a:fld>
            <a:endParaRPr lang="en-US"/>
          </a:p>
        </p:txBody>
      </p:sp>
    </p:spTree>
    <p:extLst>
      <p:ext uri="{BB962C8B-B14F-4D97-AF65-F5344CB8AC3E}">
        <p14:creationId xmlns:p14="http://schemas.microsoft.com/office/powerpoint/2010/main" val="41288177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584930" rtl="0" eaLnBrk="1" latinLnBrk="0" hangingPunct="1">
        <a:lnSpc>
          <a:spcPct val="90000"/>
        </a:lnSpc>
        <a:spcBef>
          <a:spcPct val="0"/>
        </a:spcBef>
        <a:buNone/>
        <a:defRPr sz="7627" kern="1200">
          <a:solidFill>
            <a:schemeClr val="tx1"/>
          </a:solidFill>
          <a:latin typeface="+mj-lt"/>
          <a:ea typeface="+mj-ea"/>
          <a:cs typeface="+mj-cs"/>
        </a:defRPr>
      </a:lvl1pPr>
    </p:titleStyle>
    <p:bodyStyle>
      <a:lvl1pPr marL="396232" indent="-396232" algn="l" defTabSz="1584930" rtl="0" eaLnBrk="1" latinLnBrk="0" hangingPunct="1">
        <a:lnSpc>
          <a:spcPct val="90000"/>
        </a:lnSpc>
        <a:spcBef>
          <a:spcPts val="1733"/>
        </a:spcBef>
        <a:buFont typeface="Arial" panose="020B0604020202020204" pitchFamily="34" charset="0"/>
        <a:buChar char="•"/>
        <a:defRPr sz="4853" kern="1200">
          <a:solidFill>
            <a:schemeClr val="tx1"/>
          </a:solidFill>
          <a:latin typeface="+mn-lt"/>
          <a:ea typeface="+mn-ea"/>
          <a:cs typeface="+mn-cs"/>
        </a:defRPr>
      </a:lvl1pPr>
      <a:lvl2pPr marL="1188697" indent="-396232" algn="l" defTabSz="1584930" rtl="0" eaLnBrk="1" latinLnBrk="0" hangingPunct="1">
        <a:lnSpc>
          <a:spcPct val="90000"/>
        </a:lnSpc>
        <a:spcBef>
          <a:spcPts val="867"/>
        </a:spcBef>
        <a:buFont typeface="Arial" panose="020B0604020202020204" pitchFamily="34" charset="0"/>
        <a:buChar char="•"/>
        <a:defRPr sz="4160" kern="1200">
          <a:solidFill>
            <a:schemeClr val="tx1"/>
          </a:solidFill>
          <a:latin typeface="+mn-lt"/>
          <a:ea typeface="+mn-ea"/>
          <a:cs typeface="+mn-cs"/>
        </a:defRPr>
      </a:lvl2pPr>
      <a:lvl3pPr marL="1981162" indent="-396232" algn="l" defTabSz="1584930" rtl="0" eaLnBrk="1" latinLnBrk="0" hangingPunct="1">
        <a:lnSpc>
          <a:spcPct val="90000"/>
        </a:lnSpc>
        <a:spcBef>
          <a:spcPts val="867"/>
        </a:spcBef>
        <a:buFont typeface="Arial" panose="020B0604020202020204" pitchFamily="34" charset="0"/>
        <a:buChar char="•"/>
        <a:defRPr sz="3467" kern="1200">
          <a:solidFill>
            <a:schemeClr val="tx1"/>
          </a:solidFill>
          <a:latin typeface="+mn-lt"/>
          <a:ea typeface="+mn-ea"/>
          <a:cs typeface="+mn-cs"/>
        </a:defRPr>
      </a:lvl3pPr>
      <a:lvl4pPr marL="2773627"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4pPr>
      <a:lvl5pPr marL="3566091"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5pPr>
      <a:lvl6pPr marL="4358556"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6pPr>
      <a:lvl7pPr marL="5151021"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7pPr>
      <a:lvl8pPr marL="5943486"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8pPr>
      <a:lvl9pPr marL="6735950" indent="-396232" algn="l" defTabSz="1584930" rtl="0" eaLnBrk="1" latinLnBrk="0" hangingPunct="1">
        <a:lnSpc>
          <a:spcPct val="90000"/>
        </a:lnSpc>
        <a:spcBef>
          <a:spcPts val="867"/>
        </a:spcBef>
        <a:buFont typeface="Arial" panose="020B0604020202020204" pitchFamily="34" charset="0"/>
        <a:buChar char="•"/>
        <a:defRPr sz="3120" kern="1200">
          <a:solidFill>
            <a:schemeClr val="tx1"/>
          </a:solidFill>
          <a:latin typeface="+mn-lt"/>
          <a:ea typeface="+mn-ea"/>
          <a:cs typeface="+mn-cs"/>
        </a:defRPr>
      </a:lvl9pPr>
    </p:bodyStyle>
    <p:otherStyle>
      <a:defPPr>
        <a:defRPr lang="en-US"/>
      </a:defPPr>
      <a:lvl1pPr marL="0" algn="l" defTabSz="1584930" rtl="0" eaLnBrk="1" latinLnBrk="0" hangingPunct="1">
        <a:defRPr sz="3120" kern="1200">
          <a:solidFill>
            <a:schemeClr val="tx1"/>
          </a:solidFill>
          <a:latin typeface="+mn-lt"/>
          <a:ea typeface="+mn-ea"/>
          <a:cs typeface="+mn-cs"/>
        </a:defRPr>
      </a:lvl1pPr>
      <a:lvl2pPr marL="792465" algn="l" defTabSz="1584930" rtl="0" eaLnBrk="1" latinLnBrk="0" hangingPunct="1">
        <a:defRPr sz="3120" kern="1200">
          <a:solidFill>
            <a:schemeClr val="tx1"/>
          </a:solidFill>
          <a:latin typeface="+mn-lt"/>
          <a:ea typeface="+mn-ea"/>
          <a:cs typeface="+mn-cs"/>
        </a:defRPr>
      </a:lvl2pPr>
      <a:lvl3pPr marL="1584930" algn="l" defTabSz="1584930" rtl="0" eaLnBrk="1" latinLnBrk="0" hangingPunct="1">
        <a:defRPr sz="3120" kern="1200">
          <a:solidFill>
            <a:schemeClr val="tx1"/>
          </a:solidFill>
          <a:latin typeface="+mn-lt"/>
          <a:ea typeface="+mn-ea"/>
          <a:cs typeface="+mn-cs"/>
        </a:defRPr>
      </a:lvl3pPr>
      <a:lvl4pPr marL="2377394" algn="l" defTabSz="1584930" rtl="0" eaLnBrk="1" latinLnBrk="0" hangingPunct="1">
        <a:defRPr sz="3120" kern="1200">
          <a:solidFill>
            <a:schemeClr val="tx1"/>
          </a:solidFill>
          <a:latin typeface="+mn-lt"/>
          <a:ea typeface="+mn-ea"/>
          <a:cs typeface="+mn-cs"/>
        </a:defRPr>
      </a:lvl4pPr>
      <a:lvl5pPr marL="3169859" algn="l" defTabSz="1584930" rtl="0" eaLnBrk="1" latinLnBrk="0" hangingPunct="1">
        <a:defRPr sz="3120" kern="1200">
          <a:solidFill>
            <a:schemeClr val="tx1"/>
          </a:solidFill>
          <a:latin typeface="+mn-lt"/>
          <a:ea typeface="+mn-ea"/>
          <a:cs typeface="+mn-cs"/>
        </a:defRPr>
      </a:lvl5pPr>
      <a:lvl6pPr marL="3962324" algn="l" defTabSz="1584930" rtl="0" eaLnBrk="1" latinLnBrk="0" hangingPunct="1">
        <a:defRPr sz="3120" kern="1200">
          <a:solidFill>
            <a:schemeClr val="tx1"/>
          </a:solidFill>
          <a:latin typeface="+mn-lt"/>
          <a:ea typeface="+mn-ea"/>
          <a:cs typeface="+mn-cs"/>
        </a:defRPr>
      </a:lvl6pPr>
      <a:lvl7pPr marL="4754789" algn="l" defTabSz="1584930" rtl="0" eaLnBrk="1" latinLnBrk="0" hangingPunct="1">
        <a:defRPr sz="3120" kern="1200">
          <a:solidFill>
            <a:schemeClr val="tx1"/>
          </a:solidFill>
          <a:latin typeface="+mn-lt"/>
          <a:ea typeface="+mn-ea"/>
          <a:cs typeface="+mn-cs"/>
        </a:defRPr>
      </a:lvl7pPr>
      <a:lvl8pPr marL="5547253" algn="l" defTabSz="1584930" rtl="0" eaLnBrk="1" latinLnBrk="0" hangingPunct="1">
        <a:defRPr sz="3120" kern="1200">
          <a:solidFill>
            <a:schemeClr val="tx1"/>
          </a:solidFill>
          <a:latin typeface="+mn-lt"/>
          <a:ea typeface="+mn-ea"/>
          <a:cs typeface="+mn-cs"/>
        </a:defRPr>
      </a:lvl8pPr>
      <a:lvl9pPr marL="6339718" algn="l" defTabSz="1584930" rtl="0" eaLnBrk="1" latinLnBrk="0" hangingPunct="1">
        <a:defRPr sz="3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house with a lake in the background&#10;&#10;Description automatically generated">
            <a:extLst>
              <a:ext uri="{FF2B5EF4-FFF2-40B4-BE49-F238E27FC236}">
                <a16:creationId xmlns:a16="http://schemas.microsoft.com/office/drawing/2014/main" id="{8E12F5BE-0D36-2D3A-D498-F15AB6CCA450}"/>
              </a:ext>
            </a:extLst>
          </p:cNvPr>
          <p:cNvPicPr>
            <a:picLocks noChangeAspect="1"/>
          </p:cNvPicPr>
          <p:nvPr/>
        </p:nvPicPr>
        <p:blipFill rotWithShape="1">
          <a:blip r:embed="rId3"/>
          <a:srcRect b="15972"/>
          <a:stretch/>
        </p:blipFill>
        <p:spPr>
          <a:xfrm>
            <a:off x="0" y="1"/>
            <a:ext cx="21132800" cy="11887200"/>
          </a:xfrm>
          <a:prstGeom prst="rect">
            <a:avLst/>
          </a:prstGeom>
        </p:spPr>
      </p:pic>
      <p:sp>
        <p:nvSpPr>
          <p:cNvPr id="3" name="TextBox 1">
            <a:extLst>
              <a:ext uri="{FF2B5EF4-FFF2-40B4-BE49-F238E27FC236}">
                <a16:creationId xmlns:a16="http://schemas.microsoft.com/office/drawing/2014/main" id="{DAB8948D-DA9F-E55B-E315-8CF7504EE3C8}"/>
              </a:ext>
            </a:extLst>
          </p:cNvPr>
          <p:cNvSpPr txBox="1"/>
          <p:nvPr/>
        </p:nvSpPr>
        <p:spPr>
          <a:xfrm>
            <a:off x="7184305" y="10022801"/>
            <a:ext cx="6764189"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solidFill>
                  <a:srgbClr val="FFFFFF"/>
                </a:solidFill>
                <a:latin typeface="Arial Narrow"/>
                <a:ea typeface="Calibri"/>
                <a:cs typeface="Calibri"/>
              </a:rPr>
              <a:t>Dr. Charles Zimmerman</a:t>
            </a:r>
            <a:endParaRPr lang="en-US" sz="5400" dirty="0">
              <a:solidFill>
                <a:srgbClr val="FFFFFF"/>
              </a:solidFill>
              <a:latin typeface="Arial Narrow"/>
            </a:endParaRPr>
          </a:p>
        </p:txBody>
      </p:sp>
    </p:spTree>
    <p:extLst>
      <p:ext uri="{BB962C8B-B14F-4D97-AF65-F5344CB8AC3E}">
        <p14:creationId xmlns:p14="http://schemas.microsoft.com/office/powerpoint/2010/main" val="296210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09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5424688" y="5262818"/>
            <a:ext cx="10054636" cy="1361566"/>
          </a:xfrm>
        </p:spPr>
        <p:txBody>
          <a:bodyPr>
            <a:noAutofit/>
          </a:bodyPr>
          <a:lstStyle/>
          <a:p>
            <a:pPr algn="ctr"/>
            <a:r>
              <a:rPr lang="en-US" sz="8250" dirty="0">
                <a:latin typeface="Arial Narrow"/>
              </a:rPr>
              <a:t>Repeated Pattern</a:t>
            </a:r>
          </a:p>
        </p:txBody>
      </p:sp>
    </p:spTree>
    <p:extLst>
      <p:ext uri="{BB962C8B-B14F-4D97-AF65-F5344CB8AC3E}">
        <p14:creationId xmlns:p14="http://schemas.microsoft.com/office/powerpoint/2010/main" val="173963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5424688" y="3866445"/>
            <a:ext cx="10054636" cy="2757939"/>
          </a:xfrm>
        </p:spPr>
        <p:txBody>
          <a:bodyPr anchor="t">
            <a:noAutofit/>
          </a:bodyPr>
          <a:lstStyle/>
          <a:p>
            <a:pPr marL="676910" indent="-676910">
              <a:buFont typeface="Arial" panose="020B0604020202020204" pitchFamily="34" charset="0"/>
              <a:buChar char="•"/>
            </a:pPr>
            <a:r>
              <a:rPr lang="en-US" sz="8250" dirty="0">
                <a:latin typeface="Arial Narrow"/>
              </a:rPr>
              <a:t>sin</a:t>
            </a:r>
            <a:br>
              <a:rPr lang="en-US" sz="8250" dirty="0">
                <a:latin typeface="Arial Narrow"/>
              </a:rPr>
            </a:br>
            <a:endParaRPr lang="en-US" sz="8250">
              <a:latin typeface="Arial Narrow"/>
            </a:endParaRPr>
          </a:p>
        </p:txBody>
      </p:sp>
    </p:spTree>
    <p:extLst>
      <p:ext uri="{BB962C8B-B14F-4D97-AF65-F5344CB8AC3E}">
        <p14:creationId xmlns:p14="http://schemas.microsoft.com/office/powerpoint/2010/main" val="398060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5424688" y="3866445"/>
            <a:ext cx="10054636" cy="2757939"/>
          </a:xfrm>
        </p:spPr>
        <p:txBody>
          <a:bodyPr anchor="t">
            <a:noAutofit/>
          </a:bodyPr>
          <a:lstStyle/>
          <a:p>
            <a:pPr marL="676910" indent="-676910">
              <a:buFont typeface="Arial" panose="020B0604020202020204" pitchFamily="34" charset="0"/>
              <a:buChar char="•"/>
            </a:pPr>
            <a:r>
              <a:rPr lang="en-US" sz="8250" dirty="0">
                <a:latin typeface="Arial Narrow"/>
              </a:rPr>
              <a:t>sin</a:t>
            </a:r>
            <a:br>
              <a:rPr lang="en-US" sz="8250" dirty="0">
                <a:latin typeface="Arial Narrow"/>
              </a:rPr>
            </a:br>
            <a:endParaRPr lang="en-US" sz="8250">
              <a:latin typeface="Arial Narrow"/>
            </a:endParaRPr>
          </a:p>
        </p:txBody>
      </p:sp>
      <p:sp>
        <p:nvSpPr>
          <p:cNvPr id="3" name="Title 1">
            <a:extLst>
              <a:ext uri="{FF2B5EF4-FFF2-40B4-BE49-F238E27FC236}">
                <a16:creationId xmlns:a16="http://schemas.microsoft.com/office/drawing/2014/main" id="{8FF6DCDE-04BE-7DFD-3070-8D927E1E1855}"/>
              </a:ext>
            </a:extLst>
          </p:cNvPr>
          <p:cNvSpPr txBox="1">
            <a:spLocks/>
          </p:cNvSpPr>
          <p:nvPr/>
        </p:nvSpPr>
        <p:spPr>
          <a:xfrm>
            <a:off x="5424688" y="5010386"/>
            <a:ext cx="10054636" cy="2757939"/>
          </a:xfrm>
          <a:prstGeom prst="rect">
            <a:avLst/>
          </a:prstGeom>
        </p:spPr>
        <p:txBody>
          <a:bodyPr vert="horz" lIns="54187" tIns="27093" rIns="54187" bIns="27093" rtlCol="0" anchor="t">
            <a:noAutofit/>
          </a:bodyPr>
          <a:lstStyle>
            <a:lvl1pPr algn="l" defTabSz="1584930" rtl="0" eaLnBrk="1" latinLnBrk="0" hangingPunct="1">
              <a:lnSpc>
                <a:spcPct val="90000"/>
              </a:lnSpc>
              <a:spcBef>
                <a:spcPct val="0"/>
              </a:spcBef>
              <a:buNone/>
              <a:defRPr sz="7627" kern="1200">
                <a:solidFill>
                  <a:schemeClr val="tx1"/>
                </a:solidFill>
                <a:latin typeface="+mj-lt"/>
                <a:ea typeface="+mj-ea"/>
                <a:cs typeface="+mj-cs"/>
              </a:defRPr>
            </a:lvl1pPr>
          </a:lstStyle>
          <a:p>
            <a:pPr marL="676910" indent="-676910">
              <a:buFont typeface="Arial" panose="020B0604020202020204" pitchFamily="34" charset="0"/>
              <a:buChar char="•"/>
            </a:pPr>
            <a:r>
              <a:rPr lang="en-US" sz="8250" dirty="0">
                <a:latin typeface="Arial Narrow"/>
              </a:rPr>
              <a:t>pronouncement</a:t>
            </a:r>
            <a:br>
              <a:rPr lang="en-US" sz="8250" dirty="0">
                <a:latin typeface="Arial Narrow"/>
              </a:rPr>
            </a:br>
            <a:endParaRPr lang="en-US" sz="8250">
              <a:latin typeface="Arial Narrow"/>
            </a:endParaRPr>
          </a:p>
        </p:txBody>
      </p:sp>
    </p:spTree>
    <p:extLst>
      <p:ext uri="{BB962C8B-B14F-4D97-AF65-F5344CB8AC3E}">
        <p14:creationId xmlns:p14="http://schemas.microsoft.com/office/powerpoint/2010/main" val="247181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5424688" y="3866445"/>
            <a:ext cx="10054636" cy="2757939"/>
          </a:xfrm>
        </p:spPr>
        <p:txBody>
          <a:bodyPr anchor="t">
            <a:noAutofit/>
          </a:bodyPr>
          <a:lstStyle/>
          <a:p>
            <a:pPr marL="676910" indent="-676910">
              <a:buFont typeface="Arial" panose="020B0604020202020204" pitchFamily="34" charset="0"/>
              <a:buChar char="•"/>
            </a:pPr>
            <a:r>
              <a:rPr lang="en-US" sz="8250" dirty="0">
                <a:latin typeface="Arial Narrow"/>
              </a:rPr>
              <a:t>sin</a:t>
            </a:r>
            <a:br>
              <a:rPr lang="en-US" sz="8250" dirty="0">
                <a:latin typeface="Arial Narrow"/>
              </a:rPr>
            </a:br>
            <a:endParaRPr lang="en-US" sz="8250">
              <a:latin typeface="Arial Narrow"/>
            </a:endParaRPr>
          </a:p>
        </p:txBody>
      </p:sp>
      <p:sp>
        <p:nvSpPr>
          <p:cNvPr id="3" name="Title 1">
            <a:extLst>
              <a:ext uri="{FF2B5EF4-FFF2-40B4-BE49-F238E27FC236}">
                <a16:creationId xmlns:a16="http://schemas.microsoft.com/office/drawing/2014/main" id="{8FF6DCDE-04BE-7DFD-3070-8D927E1E1855}"/>
              </a:ext>
            </a:extLst>
          </p:cNvPr>
          <p:cNvSpPr txBox="1">
            <a:spLocks/>
          </p:cNvSpPr>
          <p:nvPr/>
        </p:nvSpPr>
        <p:spPr>
          <a:xfrm>
            <a:off x="5424688" y="5010386"/>
            <a:ext cx="10054636" cy="2757939"/>
          </a:xfrm>
          <a:prstGeom prst="rect">
            <a:avLst/>
          </a:prstGeom>
        </p:spPr>
        <p:txBody>
          <a:bodyPr vert="horz" lIns="54187" tIns="27093" rIns="54187" bIns="27093" rtlCol="0" anchor="t">
            <a:noAutofit/>
          </a:bodyPr>
          <a:lstStyle>
            <a:lvl1pPr algn="l" defTabSz="1584930" rtl="0" eaLnBrk="1" latinLnBrk="0" hangingPunct="1">
              <a:lnSpc>
                <a:spcPct val="90000"/>
              </a:lnSpc>
              <a:spcBef>
                <a:spcPct val="0"/>
              </a:spcBef>
              <a:buNone/>
              <a:defRPr sz="7627" kern="1200">
                <a:solidFill>
                  <a:schemeClr val="tx1"/>
                </a:solidFill>
                <a:latin typeface="+mj-lt"/>
                <a:ea typeface="+mj-ea"/>
                <a:cs typeface="+mj-cs"/>
              </a:defRPr>
            </a:lvl1pPr>
          </a:lstStyle>
          <a:p>
            <a:pPr marL="676910" indent="-676910">
              <a:buFont typeface="Arial" panose="020B0604020202020204" pitchFamily="34" charset="0"/>
              <a:buChar char="•"/>
            </a:pPr>
            <a:r>
              <a:rPr lang="en-US" sz="8250" dirty="0">
                <a:latin typeface="Arial Narrow"/>
              </a:rPr>
              <a:t>pronouncement</a:t>
            </a:r>
            <a:br>
              <a:rPr lang="en-US" sz="8250" dirty="0">
                <a:latin typeface="Arial Narrow"/>
              </a:rPr>
            </a:br>
            <a:endParaRPr lang="en-US" sz="8250">
              <a:latin typeface="Arial Narrow"/>
            </a:endParaRPr>
          </a:p>
        </p:txBody>
      </p:sp>
      <p:sp>
        <p:nvSpPr>
          <p:cNvPr id="4" name="Title 1">
            <a:extLst>
              <a:ext uri="{FF2B5EF4-FFF2-40B4-BE49-F238E27FC236}">
                <a16:creationId xmlns:a16="http://schemas.microsoft.com/office/drawing/2014/main" id="{17D4B1E1-31A9-0C20-BE97-3E3EC1AADFC6}"/>
              </a:ext>
            </a:extLst>
          </p:cNvPr>
          <p:cNvSpPr txBox="1">
            <a:spLocks/>
          </p:cNvSpPr>
          <p:nvPr/>
        </p:nvSpPr>
        <p:spPr>
          <a:xfrm>
            <a:off x="5424688" y="6154327"/>
            <a:ext cx="10054636" cy="2757939"/>
          </a:xfrm>
          <a:prstGeom prst="rect">
            <a:avLst/>
          </a:prstGeom>
        </p:spPr>
        <p:txBody>
          <a:bodyPr vert="horz" lIns="54187" tIns="27093" rIns="54187" bIns="27093" rtlCol="0" anchor="t">
            <a:noAutofit/>
          </a:bodyPr>
          <a:lstStyle>
            <a:lvl1pPr algn="l" defTabSz="1584930" rtl="0" eaLnBrk="1" latinLnBrk="0" hangingPunct="1">
              <a:lnSpc>
                <a:spcPct val="90000"/>
              </a:lnSpc>
              <a:spcBef>
                <a:spcPct val="0"/>
              </a:spcBef>
              <a:buNone/>
              <a:defRPr sz="7627" kern="1200">
                <a:solidFill>
                  <a:schemeClr val="tx1"/>
                </a:solidFill>
                <a:latin typeface="+mj-lt"/>
                <a:ea typeface="+mj-ea"/>
                <a:cs typeface="+mj-cs"/>
              </a:defRPr>
            </a:lvl1pPr>
          </a:lstStyle>
          <a:p>
            <a:pPr marL="676910" indent="-676910">
              <a:buFont typeface="Arial" panose="020B0604020202020204" pitchFamily="34" charset="0"/>
              <a:buChar char="•"/>
            </a:pPr>
            <a:r>
              <a:rPr lang="en-US" sz="8250" dirty="0">
                <a:latin typeface="Arial Narrow"/>
              </a:rPr>
              <a:t>grace</a:t>
            </a:r>
            <a:br>
              <a:rPr lang="en-US" sz="8250" dirty="0">
                <a:latin typeface="Arial Narrow"/>
              </a:rPr>
            </a:br>
            <a:endParaRPr lang="en-US" sz="8250">
              <a:latin typeface="Arial Narrow"/>
            </a:endParaRPr>
          </a:p>
        </p:txBody>
      </p:sp>
    </p:spTree>
    <p:extLst>
      <p:ext uri="{BB962C8B-B14F-4D97-AF65-F5344CB8AC3E}">
        <p14:creationId xmlns:p14="http://schemas.microsoft.com/office/powerpoint/2010/main" val="260874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5424688" y="3866445"/>
            <a:ext cx="10054636" cy="2757939"/>
          </a:xfrm>
        </p:spPr>
        <p:txBody>
          <a:bodyPr anchor="t">
            <a:noAutofit/>
          </a:bodyPr>
          <a:lstStyle/>
          <a:p>
            <a:pPr marL="676910" indent="-676910">
              <a:buFont typeface="Arial" panose="020B0604020202020204" pitchFamily="34" charset="0"/>
              <a:buChar char="•"/>
            </a:pPr>
            <a:r>
              <a:rPr lang="en-US" sz="8250" dirty="0">
                <a:latin typeface="Arial Narrow"/>
              </a:rPr>
              <a:t>sin</a:t>
            </a:r>
            <a:br>
              <a:rPr lang="en-US" sz="8250" dirty="0">
                <a:latin typeface="Arial Narrow"/>
              </a:rPr>
            </a:br>
            <a:endParaRPr lang="en-US" sz="8250">
              <a:latin typeface="Arial Narrow"/>
            </a:endParaRPr>
          </a:p>
        </p:txBody>
      </p:sp>
      <p:sp>
        <p:nvSpPr>
          <p:cNvPr id="3" name="Title 1">
            <a:extLst>
              <a:ext uri="{FF2B5EF4-FFF2-40B4-BE49-F238E27FC236}">
                <a16:creationId xmlns:a16="http://schemas.microsoft.com/office/drawing/2014/main" id="{8FF6DCDE-04BE-7DFD-3070-8D927E1E1855}"/>
              </a:ext>
            </a:extLst>
          </p:cNvPr>
          <p:cNvSpPr txBox="1">
            <a:spLocks/>
          </p:cNvSpPr>
          <p:nvPr/>
        </p:nvSpPr>
        <p:spPr>
          <a:xfrm>
            <a:off x="5424688" y="5010386"/>
            <a:ext cx="10054636" cy="2757939"/>
          </a:xfrm>
          <a:prstGeom prst="rect">
            <a:avLst/>
          </a:prstGeom>
        </p:spPr>
        <p:txBody>
          <a:bodyPr vert="horz" lIns="54187" tIns="27093" rIns="54187" bIns="27093" rtlCol="0" anchor="t">
            <a:noAutofit/>
          </a:bodyPr>
          <a:lstStyle>
            <a:lvl1pPr algn="l" defTabSz="1584930" rtl="0" eaLnBrk="1" latinLnBrk="0" hangingPunct="1">
              <a:lnSpc>
                <a:spcPct val="90000"/>
              </a:lnSpc>
              <a:spcBef>
                <a:spcPct val="0"/>
              </a:spcBef>
              <a:buNone/>
              <a:defRPr sz="7627" kern="1200">
                <a:solidFill>
                  <a:schemeClr val="tx1"/>
                </a:solidFill>
                <a:latin typeface="+mj-lt"/>
                <a:ea typeface="+mj-ea"/>
                <a:cs typeface="+mj-cs"/>
              </a:defRPr>
            </a:lvl1pPr>
          </a:lstStyle>
          <a:p>
            <a:pPr marL="676910" indent="-676910">
              <a:buFont typeface="Arial" panose="020B0604020202020204" pitchFamily="34" charset="0"/>
              <a:buChar char="•"/>
            </a:pPr>
            <a:r>
              <a:rPr lang="en-US" sz="8250" dirty="0">
                <a:latin typeface="Arial Narrow"/>
              </a:rPr>
              <a:t>pronouncement</a:t>
            </a:r>
            <a:br>
              <a:rPr lang="en-US" sz="8250" dirty="0">
                <a:latin typeface="Arial Narrow"/>
              </a:rPr>
            </a:br>
            <a:endParaRPr lang="en-US" sz="8250">
              <a:latin typeface="Arial Narrow"/>
            </a:endParaRPr>
          </a:p>
        </p:txBody>
      </p:sp>
      <p:sp>
        <p:nvSpPr>
          <p:cNvPr id="4" name="Title 1">
            <a:extLst>
              <a:ext uri="{FF2B5EF4-FFF2-40B4-BE49-F238E27FC236}">
                <a16:creationId xmlns:a16="http://schemas.microsoft.com/office/drawing/2014/main" id="{17D4B1E1-31A9-0C20-BE97-3E3EC1AADFC6}"/>
              </a:ext>
            </a:extLst>
          </p:cNvPr>
          <p:cNvSpPr txBox="1">
            <a:spLocks/>
          </p:cNvSpPr>
          <p:nvPr/>
        </p:nvSpPr>
        <p:spPr>
          <a:xfrm>
            <a:off x="5424688" y="6154327"/>
            <a:ext cx="10054636" cy="2757939"/>
          </a:xfrm>
          <a:prstGeom prst="rect">
            <a:avLst/>
          </a:prstGeom>
        </p:spPr>
        <p:txBody>
          <a:bodyPr vert="horz" lIns="54187" tIns="27093" rIns="54187" bIns="27093" rtlCol="0" anchor="t">
            <a:noAutofit/>
          </a:bodyPr>
          <a:lstStyle>
            <a:lvl1pPr algn="l" defTabSz="1584930" rtl="0" eaLnBrk="1" latinLnBrk="0" hangingPunct="1">
              <a:lnSpc>
                <a:spcPct val="90000"/>
              </a:lnSpc>
              <a:spcBef>
                <a:spcPct val="0"/>
              </a:spcBef>
              <a:buNone/>
              <a:defRPr sz="7627" kern="1200">
                <a:solidFill>
                  <a:schemeClr val="tx1"/>
                </a:solidFill>
                <a:latin typeface="+mj-lt"/>
                <a:ea typeface="+mj-ea"/>
                <a:cs typeface="+mj-cs"/>
              </a:defRPr>
            </a:lvl1pPr>
          </a:lstStyle>
          <a:p>
            <a:pPr marL="676910" indent="-676910">
              <a:buFont typeface="Arial" panose="020B0604020202020204" pitchFamily="34" charset="0"/>
              <a:buChar char="•"/>
            </a:pPr>
            <a:r>
              <a:rPr lang="en-US" sz="8250" dirty="0">
                <a:latin typeface="Arial Narrow"/>
              </a:rPr>
              <a:t>grace</a:t>
            </a:r>
            <a:br>
              <a:rPr lang="en-US" sz="8250" dirty="0">
                <a:latin typeface="Arial Narrow"/>
              </a:rPr>
            </a:br>
            <a:endParaRPr lang="en-US" sz="8250">
              <a:latin typeface="Arial Narrow"/>
            </a:endParaRPr>
          </a:p>
        </p:txBody>
      </p:sp>
      <p:sp>
        <p:nvSpPr>
          <p:cNvPr id="5" name="Title 1">
            <a:extLst>
              <a:ext uri="{FF2B5EF4-FFF2-40B4-BE49-F238E27FC236}">
                <a16:creationId xmlns:a16="http://schemas.microsoft.com/office/drawing/2014/main" id="{9DF3CF91-CB3F-A75D-AEB4-9A91E4E33D29}"/>
              </a:ext>
            </a:extLst>
          </p:cNvPr>
          <p:cNvSpPr txBox="1">
            <a:spLocks/>
          </p:cNvSpPr>
          <p:nvPr/>
        </p:nvSpPr>
        <p:spPr>
          <a:xfrm>
            <a:off x="5424688" y="7298267"/>
            <a:ext cx="10054636" cy="2757939"/>
          </a:xfrm>
          <a:prstGeom prst="rect">
            <a:avLst/>
          </a:prstGeom>
        </p:spPr>
        <p:txBody>
          <a:bodyPr vert="horz" lIns="54187" tIns="27093" rIns="54187" bIns="27093" rtlCol="0" anchor="t">
            <a:noAutofit/>
          </a:bodyPr>
          <a:lstStyle>
            <a:lvl1pPr algn="l" defTabSz="1584930" rtl="0" eaLnBrk="1" latinLnBrk="0" hangingPunct="1">
              <a:lnSpc>
                <a:spcPct val="90000"/>
              </a:lnSpc>
              <a:spcBef>
                <a:spcPct val="0"/>
              </a:spcBef>
              <a:buNone/>
              <a:defRPr sz="7627" kern="1200">
                <a:solidFill>
                  <a:schemeClr val="tx1"/>
                </a:solidFill>
                <a:latin typeface="+mj-lt"/>
                <a:ea typeface="+mj-ea"/>
                <a:cs typeface="+mj-cs"/>
              </a:defRPr>
            </a:lvl1pPr>
          </a:lstStyle>
          <a:p>
            <a:pPr marL="676910" indent="-676910">
              <a:buFont typeface="Arial" panose="020B0604020202020204" pitchFamily="34" charset="0"/>
              <a:buChar char="•"/>
            </a:pPr>
            <a:r>
              <a:rPr lang="en-US" sz="8250" dirty="0">
                <a:latin typeface="Arial Narrow"/>
              </a:rPr>
              <a:t>consequences</a:t>
            </a:r>
            <a:br>
              <a:rPr lang="en-US" sz="8250" dirty="0">
                <a:latin typeface="Arial Narrow"/>
              </a:rPr>
            </a:br>
            <a:endParaRPr lang="en-US" sz="8250">
              <a:latin typeface="Arial Narrow"/>
            </a:endParaRPr>
          </a:p>
        </p:txBody>
      </p:sp>
    </p:spTree>
    <p:extLst>
      <p:ext uri="{BB962C8B-B14F-4D97-AF65-F5344CB8AC3E}">
        <p14:creationId xmlns:p14="http://schemas.microsoft.com/office/powerpoint/2010/main" val="55692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5539082" y="5262817"/>
            <a:ext cx="10054636" cy="1361566"/>
          </a:xfrm>
        </p:spPr>
        <p:txBody>
          <a:bodyPr>
            <a:noAutofit/>
          </a:bodyPr>
          <a:lstStyle/>
          <a:p>
            <a:pPr algn="ctr"/>
            <a:r>
              <a:rPr lang="en-US" sz="8250" dirty="0">
                <a:latin typeface="Arial Narrow"/>
              </a:rPr>
              <a:t>ADAM &amp; EVE</a:t>
            </a:r>
          </a:p>
        </p:txBody>
      </p:sp>
    </p:spTree>
    <p:extLst>
      <p:ext uri="{BB962C8B-B14F-4D97-AF65-F5344CB8AC3E}">
        <p14:creationId xmlns:p14="http://schemas.microsoft.com/office/powerpoint/2010/main" val="180458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EC6189-4109-69CE-42CF-79B70AC6F13F}"/>
              </a:ext>
            </a:extLst>
          </p:cNvPr>
          <p:cNvSpPr txBox="1"/>
          <p:nvPr/>
        </p:nvSpPr>
        <p:spPr>
          <a:xfrm>
            <a:off x="2266678" y="3758386"/>
            <a:ext cx="16599444"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Arial Narrow"/>
              </a:rPr>
              <a:t>When the woman saw that the fruit of the tree was good for food and pleasing to the eye, and also desirable for gaining wisdom, she took some and ate it. She also gave some to her husband, who was with her, and he ate it.</a:t>
            </a:r>
            <a:endParaRPr lang="en-US" sz="2400" dirty="0">
              <a:latin typeface="Calibri" panose="020F0502020204030204"/>
              <a:cs typeface="Calibri" panose="020F0502020204030204"/>
            </a:endParaRPr>
          </a:p>
          <a:p>
            <a:pPr algn="r"/>
            <a:r>
              <a:rPr lang="en-US" sz="4400" dirty="0">
                <a:latin typeface="Arial Narrow"/>
              </a:rPr>
              <a:t>Genesis 3:6</a:t>
            </a:r>
            <a:endParaRPr lang="en-US" dirty="0">
              <a:cs typeface="Calibri"/>
            </a:endParaRPr>
          </a:p>
          <a:p>
            <a:pPr algn="l"/>
            <a:endParaRPr lang="en-US" dirty="0">
              <a:cs typeface="Calibri"/>
            </a:endParaRPr>
          </a:p>
        </p:txBody>
      </p:sp>
    </p:spTree>
    <p:extLst>
      <p:ext uri="{BB962C8B-B14F-4D97-AF65-F5344CB8AC3E}">
        <p14:creationId xmlns:p14="http://schemas.microsoft.com/office/powerpoint/2010/main" val="1562112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D9F331-243F-AB4B-024F-C33FA634E51B}"/>
              </a:ext>
            </a:extLst>
          </p:cNvPr>
          <p:cNvSpPr txBox="1"/>
          <p:nvPr/>
        </p:nvSpPr>
        <p:spPr>
          <a:xfrm>
            <a:off x="2719355" y="4312384"/>
            <a:ext cx="15694090"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Arial Narrow"/>
              </a:rPr>
              <a:t>And I will put enmity</a:t>
            </a:r>
            <a:r>
              <a:rPr lang="en-US" sz="5400" dirty="0">
                <a:latin typeface="Arial Narrow"/>
                <a:ea typeface="Montserrat"/>
                <a:cs typeface="Montserrat"/>
              </a:rPr>
              <a:t>​</a:t>
            </a:r>
            <a:r>
              <a:rPr lang="en-US" sz="5400" dirty="0">
                <a:latin typeface="Arial Narrow"/>
              </a:rPr>
              <a:t> between you and the woman,</a:t>
            </a:r>
            <a:r>
              <a:rPr lang="en-US" sz="5400" dirty="0">
                <a:latin typeface="Arial Narrow"/>
                <a:ea typeface="Montserrat"/>
                <a:cs typeface="Montserrat"/>
              </a:rPr>
              <a:t>​ </a:t>
            </a:r>
            <a:r>
              <a:rPr lang="en-US" sz="5400" dirty="0">
                <a:latin typeface="Arial Narrow"/>
              </a:rPr>
              <a:t>and between your offspring and hers;</a:t>
            </a:r>
            <a:r>
              <a:rPr lang="en-US" sz="5400" dirty="0">
                <a:latin typeface="Arial Narrow"/>
                <a:ea typeface="Montserrat"/>
                <a:cs typeface="Montserrat"/>
              </a:rPr>
              <a:t>​ </a:t>
            </a:r>
            <a:r>
              <a:rPr lang="en-US" sz="5400" dirty="0">
                <a:latin typeface="Arial Narrow"/>
              </a:rPr>
              <a:t>he will crush your head,</a:t>
            </a:r>
            <a:r>
              <a:rPr lang="en-US" sz="5400" dirty="0">
                <a:latin typeface="Arial Narrow"/>
                <a:ea typeface="Montserrat"/>
                <a:cs typeface="Montserrat"/>
              </a:rPr>
              <a:t>​ </a:t>
            </a:r>
            <a:r>
              <a:rPr lang="en-US" sz="5400" dirty="0">
                <a:latin typeface="Arial Narrow"/>
              </a:rPr>
              <a:t>and you will strike his heel.”</a:t>
            </a:r>
            <a:r>
              <a:rPr lang="en-US" sz="5400" dirty="0">
                <a:latin typeface="Arial Narrow"/>
                <a:ea typeface="Montserrat"/>
                <a:cs typeface="Montserrat"/>
              </a:rPr>
              <a:t>​</a:t>
            </a:r>
          </a:p>
          <a:p>
            <a:pPr algn="r"/>
            <a:r>
              <a:rPr lang="en-US" sz="4400" dirty="0">
                <a:latin typeface="Arial Narrow"/>
              </a:rPr>
              <a:t>Genesis 3:15</a:t>
            </a:r>
            <a:r>
              <a:rPr lang="en-US" sz="4400" dirty="0">
                <a:latin typeface="Arial Narrow"/>
                <a:ea typeface="Montserrat"/>
                <a:cs typeface="Montserrat"/>
              </a:rPr>
              <a:t>​</a:t>
            </a:r>
            <a:endParaRPr lang="en-US" sz="4400" dirty="0">
              <a:latin typeface="Arial Narrow"/>
            </a:endParaRPr>
          </a:p>
        </p:txBody>
      </p:sp>
    </p:spTree>
    <p:extLst>
      <p:ext uri="{BB962C8B-B14F-4D97-AF65-F5344CB8AC3E}">
        <p14:creationId xmlns:p14="http://schemas.microsoft.com/office/powerpoint/2010/main" val="103792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5424688" y="5262818"/>
            <a:ext cx="10054636" cy="1361566"/>
          </a:xfrm>
        </p:spPr>
        <p:txBody>
          <a:bodyPr>
            <a:noAutofit/>
          </a:bodyPr>
          <a:lstStyle/>
          <a:p>
            <a:pPr algn="ctr"/>
            <a:r>
              <a:rPr lang="en-US" sz="8250" dirty="0">
                <a:latin typeface="Arial Narrow"/>
              </a:rPr>
              <a:t>CAIN &amp; ABEL</a:t>
            </a:r>
          </a:p>
        </p:txBody>
      </p:sp>
    </p:spTree>
    <p:extLst>
      <p:ext uri="{BB962C8B-B14F-4D97-AF65-F5344CB8AC3E}">
        <p14:creationId xmlns:p14="http://schemas.microsoft.com/office/powerpoint/2010/main" val="180955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B996D-8FCF-5EA8-38FA-5B8F38CD983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5732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69DA3-6378-D1F2-8230-027AE8271FBE}"/>
              </a:ext>
            </a:extLst>
          </p:cNvPr>
          <p:cNvSpPr txBox="1"/>
          <p:nvPr/>
        </p:nvSpPr>
        <p:spPr>
          <a:xfrm>
            <a:off x="1944249" y="4697105"/>
            <a:ext cx="17244302"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Arial Narrow"/>
              </a:rPr>
              <a:t>Now Cain said to his brother Abel, “Let’s go out to the field.” While they were in the field, Cain attacked his brother Abel and killed him.</a:t>
            </a:r>
            <a:endParaRPr lang="en-US" sz="2000" dirty="0"/>
          </a:p>
          <a:p>
            <a:pPr algn="r"/>
            <a:r>
              <a:rPr lang="en-US" sz="4800" dirty="0">
                <a:latin typeface="Arial Narrow"/>
              </a:rPr>
              <a:t>Genesis 4:8</a:t>
            </a:r>
            <a:endParaRPr lang="en-US" dirty="0">
              <a:cs typeface="Calibri" panose="020F0502020204030204"/>
            </a:endParaRPr>
          </a:p>
        </p:txBody>
      </p:sp>
    </p:spTree>
    <p:extLst>
      <p:ext uri="{BB962C8B-B14F-4D97-AF65-F5344CB8AC3E}">
        <p14:creationId xmlns:p14="http://schemas.microsoft.com/office/powerpoint/2010/main" val="246013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35DAFF-A147-8232-AC50-DE2ACCD08300}"/>
              </a:ext>
            </a:extLst>
          </p:cNvPr>
          <p:cNvSpPr txBox="1"/>
          <p:nvPr/>
        </p:nvSpPr>
        <p:spPr>
          <a:xfrm>
            <a:off x="2168254" y="3965786"/>
            <a:ext cx="1766904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Narrow"/>
                <a:ea typeface="+mn-ea"/>
                <a:cs typeface="+mn-cs"/>
              </a:rPr>
              <a:t>Then the Lord said to Cain, “Why are you angry? Why is your face downcast?“  If you do what is right, will you not be accepted?  But if you do not do what is right, sin is crouching at your door; it desires to have you, but you must rule over it.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Narrow"/>
                <a:ea typeface="+mn-ea"/>
                <a:cs typeface="+mn-cs"/>
              </a:rPr>
              <a:t>Genesis 4:6-7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18216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5424688" y="5262818"/>
            <a:ext cx="10054636" cy="1361566"/>
          </a:xfrm>
        </p:spPr>
        <p:txBody>
          <a:bodyPr>
            <a:noAutofit/>
          </a:bodyPr>
          <a:lstStyle/>
          <a:p>
            <a:pPr algn="ctr"/>
            <a:r>
              <a:rPr lang="en-US" sz="8250" dirty="0">
                <a:latin typeface="Arial Narrow"/>
              </a:rPr>
              <a:t>NOAH</a:t>
            </a:r>
          </a:p>
        </p:txBody>
      </p:sp>
    </p:spTree>
    <p:extLst>
      <p:ext uri="{BB962C8B-B14F-4D97-AF65-F5344CB8AC3E}">
        <p14:creationId xmlns:p14="http://schemas.microsoft.com/office/powerpoint/2010/main" val="599057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D4F97-FFDA-BD29-DDCE-271DDB775628}"/>
              </a:ext>
            </a:extLst>
          </p:cNvPr>
          <p:cNvSpPr txBox="1"/>
          <p:nvPr/>
        </p:nvSpPr>
        <p:spPr>
          <a:xfrm>
            <a:off x="1772298" y="4281606"/>
            <a:ext cx="17588204"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Arial Narrow"/>
              </a:rPr>
              <a:t>Now the earth was corrupt in God’s sight and was full of violence. God saw how corrupt the earth had become, for all the people on earth had corrupted their ways.</a:t>
            </a:r>
            <a:endParaRPr lang="en-US" sz="5400" dirty="0"/>
          </a:p>
          <a:p>
            <a:pPr algn="r"/>
            <a:r>
              <a:rPr lang="en-US" sz="4800" dirty="0">
                <a:latin typeface="Arial Narrow"/>
              </a:rPr>
              <a:t>Genesis 6:11-12</a:t>
            </a:r>
            <a:endParaRPr lang="en-US" dirty="0">
              <a:cs typeface="Calibri" panose="020F0502020204030204"/>
            </a:endParaRPr>
          </a:p>
        </p:txBody>
      </p:sp>
    </p:spTree>
    <p:extLst>
      <p:ext uri="{BB962C8B-B14F-4D97-AF65-F5344CB8AC3E}">
        <p14:creationId xmlns:p14="http://schemas.microsoft.com/office/powerpoint/2010/main" val="1662689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6A3962-8EF9-2391-4454-498D762A9F07}"/>
              </a:ext>
            </a:extLst>
          </p:cNvPr>
          <p:cNvSpPr txBox="1"/>
          <p:nvPr/>
        </p:nvSpPr>
        <p:spPr>
          <a:xfrm>
            <a:off x="3140165" y="4697105"/>
            <a:ext cx="14852470"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Arial Narrow"/>
              </a:rPr>
              <a:t>Noah was a righteous man, blameless among the people of his time, and he walked faithfully with God.</a:t>
            </a:r>
            <a:endParaRPr lang="en-US" sz="5400" dirty="0"/>
          </a:p>
          <a:p>
            <a:pPr algn="r"/>
            <a:r>
              <a:rPr lang="en-US" sz="4800" dirty="0">
                <a:latin typeface="Arial Narrow"/>
              </a:rPr>
              <a:t>Genesis 6:9b</a:t>
            </a:r>
            <a:endParaRPr lang="en-US" dirty="0">
              <a:cs typeface="Calibri" panose="020F0502020204030204"/>
            </a:endParaRPr>
          </a:p>
        </p:txBody>
      </p:sp>
    </p:spTree>
    <p:extLst>
      <p:ext uri="{BB962C8B-B14F-4D97-AF65-F5344CB8AC3E}">
        <p14:creationId xmlns:p14="http://schemas.microsoft.com/office/powerpoint/2010/main" val="136348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833872-7FF0-6391-2CAB-1CCE55568FA8}"/>
              </a:ext>
            </a:extLst>
          </p:cNvPr>
          <p:cNvSpPr txBox="1"/>
          <p:nvPr/>
        </p:nvSpPr>
        <p:spPr>
          <a:xfrm>
            <a:off x="1891273" y="4415245"/>
            <a:ext cx="1734492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i="1" dirty="0">
                <a:latin typeface="Arial Narrow"/>
              </a:rPr>
              <a:t>But Noah found favor in the eyes of the </a:t>
            </a:r>
            <a:r>
              <a:rPr lang="en-US" sz="4800" i="1" cap="small" dirty="0">
                <a:latin typeface="Arial Narrow"/>
              </a:rPr>
              <a:t>Lord</a:t>
            </a:r>
            <a:r>
              <a:rPr lang="en-US" sz="4800" i="1" dirty="0">
                <a:latin typeface="Arial Narrow"/>
              </a:rPr>
              <a:t>…</a:t>
            </a:r>
          </a:p>
          <a:p>
            <a:r>
              <a:rPr lang="en-US" sz="4800" dirty="0">
                <a:latin typeface="Arial Narrow"/>
              </a:rPr>
              <a:t>Noah was a righteous man, blameless among the people of his time, and he </a:t>
            </a:r>
            <a:r>
              <a:rPr lang="en-US" sz="4800">
                <a:latin typeface="Arial Narrow"/>
              </a:rPr>
              <a:t>walked faithfully with God.</a:t>
            </a:r>
          </a:p>
          <a:p>
            <a:pPr algn="r"/>
            <a:r>
              <a:rPr lang="en-US" sz="4800" dirty="0">
                <a:latin typeface="Arial Narrow"/>
              </a:rPr>
              <a:t>Genesis 6:8, 9b</a:t>
            </a:r>
            <a:endParaRPr lang="en-US" dirty="0">
              <a:cs typeface="Calibri" panose="020F0502020204030204"/>
            </a:endParaRPr>
          </a:p>
        </p:txBody>
      </p:sp>
    </p:spTree>
    <p:extLst>
      <p:ext uri="{BB962C8B-B14F-4D97-AF65-F5344CB8AC3E}">
        <p14:creationId xmlns:p14="http://schemas.microsoft.com/office/powerpoint/2010/main" val="2233423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2528711" y="5262818"/>
            <a:ext cx="15804444" cy="1361566"/>
          </a:xfrm>
        </p:spPr>
        <p:txBody>
          <a:bodyPr>
            <a:noAutofit/>
          </a:bodyPr>
          <a:lstStyle/>
          <a:p>
            <a:pPr algn="ctr"/>
            <a:r>
              <a:rPr lang="en-US" sz="8250" dirty="0">
                <a:latin typeface="Arial Narrow"/>
              </a:rPr>
              <a:t>TOWER OF ARROGANCE</a:t>
            </a:r>
          </a:p>
        </p:txBody>
      </p:sp>
    </p:spTree>
    <p:extLst>
      <p:ext uri="{BB962C8B-B14F-4D97-AF65-F5344CB8AC3E}">
        <p14:creationId xmlns:p14="http://schemas.microsoft.com/office/powerpoint/2010/main" val="904874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E5EEA8-B410-27DC-3589-8988E57448EF}"/>
              </a:ext>
            </a:extLst>
          </p:cNvPr>
          <p:cNvSpPr txBox="1"/>
          <p:nvPr/>
        </p:nvSpPr>
        <p:spPr>
          <a:xfrm>
            <a:off x="1087120" y="4281606"/>
            <a:ext cx="1895856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Arial Narrow"/>
              </a:rPr>
              <a:t>They said to each other… “Come, let us build ourselves a city, with a tower that reaches to the heavens, so that we may make a name for ourselves; otherwise we will be scattered over the face of the whole earth.”</a:t>
            </a:r>
            <a:endParaRPr lang="en-US" sz="5400" dirty="0">
              <a:latin typeface="Calibri" panose="020F0502020204030204"/>
              <a:cs typeface="Calibri" panose="020F0502020204030204"/>
            </a:endParaRPr>
          </a:p>
          <a:p>
            <a:pPr algn="r"/>
            <a:r>
              <a:rPr lang="en-US" sz="4800" dirty="0">
                <a:latin typeface="Arial Narrow"/>
              </a:rPr>
              <a:t>Genesis 11:3-4</a:t>
            </a:r>
            <a:endParaRPr lang="en-US" dirty="0">
              <a:cs typeface="Calibri"/>
            </a:endParaRPr>
          </a:p>
        </p:txBody>
      </p:sp>
    </p:spTree>
    <p:extLst>
      <p:ext uri="{BB962C8B-B14F-4D97-AF65-F5344CB8AC3E}">
        <p14:creationId xmlns:p14="http://schemas.microsoft.com/office/powerpoint/2010/main" val="4009018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1866429" y="5262818"/>
            <a:ext cx="17008593" cy="1361566"/>
          </a:xfrm>
        </p:spPr>
        <p:txBody>
          <a:bodyPr>
            <a:noAutofit/>
          </a:bodyPr>
          <a:lstStyle/>
          <a:p>
            <a:pPr algn="ctr"/>
            <a:r>
              <a:rPr lang="en-US" sz="8250" dirty="0">
                <a:solidFill>
                  <a:srgbClr val="000000"/>
                </a:solidFill>
                <a:latin typeface="Arial Narrow"/>
              </a:rPr>
              <a:t>REMEMBER THE DESTINATION</a:t>
            </a:r>
            <a:endParaRPr lang="en-US" sz="8250">
              <a:latin typeface="Arial Narrow"/>
            </a:endParaRPr>
          </a:p>
        </p:txBody>
      </p:sp>
    </p:spTree>
    <p:extLst>
      <p:ext uri="{BB962C8B-B14F-4D97-AF65-F5344CB8AC3E}">
        <p14:creationId xmlns:p14="http://schemas.microsoft.com/office/powerpoint/2010/main" val="1568828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1866429" y="5262818"/>
            <a:ext cx="17008593" cy="1361566"/>
          </a:xfrm>
        </p:spPr>
        <p:txBody>
          <a:bodyPr>
            <a:noAutofit/>
          </a:bodyPr>
          <a:lstStyle/>
          <a:p>
            <a:pPr algn="ctr"/>
            <a:r>
              <a:rPr lang="en-US" sz="8250" dirty="0">
                <a:solidFill>
                  <a:srgbClr val="000000"/>
                </a:solidFill>
                <a:latin typeface="Arial Narrow"/>
              </a:rPr>
              <a:t>Revelation 5:1-10</a:t>
            </a:r>
            <a:endParaRPr lang="en-US" sz="8250">
              <a:latin typeface="Arial Narrow"/>
            </a:endParaRPr>
          </a:p>
        </p:txBody>
      </p:sp>
    </p:spTree>
    <p:extLst>
      <p:ext uri="{BB962C8B-B14F-4D97-AF65-F5344CB8AC3E}">
        <p14:creationId xmlns:p14="http://schemas.microsoft.com/office/powerpoint/2010/main" val="299234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F0E61-C3B5-56FB-45FE-8FB980AB16EC}"/>
              </a:ext>
            </a:extLst>
          </p:cNvPr>
          <p:cNvSpPr>
            <a:spLocks noGrp="1"/>
          </p:cNvSpPr>
          <p:nvPr>
            <p:ph idx="1"/>
          </p:nvPr>
        </p:nvSpPr>
        <p:spPr>
          <a:xfrm>
            <a:off x="1452880" y="2172441"/>
            <a:ext cx="18227040" cy="7542319"/>
          </a:xfrm>
        </p:spPr>
        <p:txBody>
          <a:bodyPr>
            <a:normAutofit/>
          </a:bodyPr>
          <a:lstStyle/>
          <a:p>
            <a:pPr marL="0" indent="0">
              <a:buNone/>
            </a:pPr>
            <a:r>
              <a:rPr lang="en-US" sz="6933"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DEFINITION – Mission/Ministry </a:t>
            </a:r>
          </a:p>
          <a:p>
            <a:r>
              <a:rPr lang="en-US" sz="6933"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Pillar #1: The Bible is a Big Story</a:t>
            </a:r>
          </a:p>
          <a:p>
            <a:r>
              <a:rPr lang="en-US" sz="6933"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Pillar #2: The Bible is Jesus’ Story</a:t>
            </a:r>
          </a:p>
          <a:p>
            <a:r>
              <a:rPr lang="en-US" sz="6933"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Pillar #3: Practice a Prioritized Theology</a:t>
            </a:r>
          </a:p>
          <a:p>
            <a:r>
              <a:rPr lang="en-US" sz="6933"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Pillar #4: Gospel Transformation is </a:t>
            </a:r>
          </a:p>
          <a:p>
            <a:pPr marL="0" indent="0">
              <a:buNone/>
            </a:pPr>
            <a:r>
              <a:rPr lang="en-US" sz="6933"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                 INSIDE </a:t>
            </a:r>
            <a:r>
              <a:rPr lang="en-US" sz="6933"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sym typeface="Wingdings" pitchFamily="2" charset="2"/>
              </a:rPr>
              <a:t></a:t>
            </a:r>
            <a:r>
              <a:rPr lang="en-US" sz="6933"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 OUT </a:t>
            </a:r>
          </a:p>
          <a:p>
            <a:endParaRPr lang="en-US" sz="6933"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endParaRPr>
          </a:p>
          <a:p>
            <a:pPr marL="0" indent="0">
              <a:buNone/>
            </a:pPr>
            <a:endParaRPr lang="en-US" sz="6933" dirty="0">
              <a:solidFill>
                <a:schemeClr val="tx1">
                  <a:lumMod val="95000"/>
                  <a:lumOff val="5000"/>
                </a:schemeClr>
              </a:solidFill>
            </a:endParaRPr>
          </a:p>
        </p:txBody>
      </p:sp>
    </p:spTree>
    <p:extLst>
      <p:ext uri="{BB962C8B-B14F-4D97-AF65-F5344CB8AC3E}">
        <p14:creationId xmlns:p14="http://schemas.microsoft.com/office/powerpoint/2010/main" val="1428112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4958A-CAFD-4972-BB0E-B18AB1A5B0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7DC757-D247-44D4-92AB-B633F4190B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17774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9FD50D-A178-7A82-88BF-82B103C3AE20}"/>
              </a:ext>
            </a:extLst>
          </p:cNvPr>
          <p:cNvSpPr txBox="1"/>
          <p:nvPr/>
        </p:nvSpPr>
        <p:spPr>
          <a:xfrm>
            <a:off x="4756227" y="5143381"/>
            <a:ext cx="11620345"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Arial Narrow"/>
              </a:rPr>
              <a:t>But Noah found favor in the eyes of the Lord.</a:t>
            </a:r>
            <a:r>
              <a:rPr lang="en-US" sz="5400" dirty="0">
                <a:latin typeface="Arial Narrow"/>
                <a:ea typeface="Montserrat"/>
                <a:cs typeface="Montserrat"/>
              </a:rPr>
              <a:t>​</a:t>
            </a:r>
            <a:endParaRPr lang="en-US" sz="5400" dirty="0">
              <a:latin typeface="Arial Narrow"/>
            </a:endParaRPr>
          </a:p>
          <a:p>
            <a:pPr algn="r"/>
            <a:r>
              <a:rPr lang="en-US" sz="4400" dirty="0">
                <a:latin typeface="Arial Narrow"/>
              </a:rPr>
              <a:t>Genesis 6:8</a:t>
            </a:r>
            <a:r>
              <a:rPr lang="en-US" sz="4400" dirty="0">
                <a:latin typeface="Arial Narrow"/>
                <a:ea typeface="Montserrat"/>
                <a:cs typeface="Montserrat"/>
              </a:rPr>
              <a:t>​</a:t>
            </a:r>
            <a:endParaRPr lang="en-US" dirty="0">
              <a:latin typeface="Arial Narrow"/>
            </a:endParaRPr>
          </a:p>
        </p:txBody>
      </p:sp>
    </p:spTree>
    <p:extLst>
      <p:ext uri="{BB962C8B-B14F-4D97-AF65-F5344CB8AC3E}">
        <p14:creationId xmlns:p14="http://schemas.microsoft.com/office/powerpoint/2010/main" val="215278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3979334" y="4234423"/>
            <a:ext cx="13439422" cy="3689287"/>
          </a:xfrm>
        </p:spPr>
        <p:txBody>
          <a:bodyPr>
            <a:noAutofit/>
          </a:bodyPr>
          <a:lstStyle/>
          <a:p>
            <a:pPr algn="ctr"/>
            <a:r>
              <a:rPr lang="en-US" sz="11850">
                <a:latin typeface="Arial Narrow"/>
              </a:rPr>
              <a:t>CRISIS IN THE STORY</a:t>
            </a:r>
            <a:br>
              <a:rPr lang="en-US" sz="7150">
                <a:latin typeface="Arial Narrow"/>
              </a:rPr>
            </a:br>
            <a:r>
              <a:rPr lang="en-US" sz="5900">
                <a:latin typeface="Arial Narrow"/>
              </a:rPr>
              <a:t>(GENESIS 1-11)</a:t>
            </a:r>
            <a:endParaRPr lang="en-US" sz="5900" dirty="0">
              <a:latin typeface="Arial Narrow"/>
            </a:endParaRPr>
          </a:p>
        </p:txBody>
      </p:sp>
    </p:spTree>
    <p:extLst>
      <p:ext uri="{BB962C8B-B14F-4D97-AF65-F5344CB8AC3E}">
        <p14:creationId xmlns:p14="http://schemas.microsoft.com/office/powerpoint/2010/main" val="92819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38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5424688" y="5262818"/>
            <a:ext cx="10054636" cy="1361566"/>
          </a:xfrm>
        </p:spPr>
        <p:txBody>
          <a:bodyPr>
            <a:noAutofit/>
          </a:bodyPr>
          <a:lstStyle/>
          <a:p>
            <a:pPr algn="ctr"/>
            <a:r>
              <a:rPr lang="en-US" sz="8250" dirty="0">
                <a:latin typeface="Arial Narrow"/>
              </a:rPr>
              <a:t>GOD CREATES</a:t>
            </a:r>
          </a:p>
        </p:txBody>
      </p:sp>
    </p:spTree>
    <p:extLst>
      <p:ext uri="{BB962C8B-B14F-4D97-AF65-F5344CB8AC3E}">
        <p14:creationId xmlns:p14="http://schemas.microsoft.com/office/powerpoint/2010/main" val="284767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DCD5DB-F93F-BCB4-7125-216A5A39E2D5}"/>
              </a:ext>
            </a:extLst>
          </p:cNvPr>
          <p:cNvSpPr txBox="1"/>
          <p:nvPr/>
        </p:nvSpPr>
        <p:spPr>
          <a:xfrm>
            <a:off x="3428689" y="5062167"/>
            <a:ext cx="1426576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5400" dirty="0">
                <a:latin typeface="Arial Narrow"/>
              </a:rPr>
              <a:t>In the beginning God created the heavens and the earth</a:t>
            </a:r>
            <a:br>
              <a:rPr lang="en-US" sz="5400" dirty="0">
                <a:latin typeface="Arial Narrow"/>
              </a:rPr>
            </a:br>
            <a:r>
              <a:rPr lang="en-US" sz="5400" dirty="0">
                <a:latin typeface="Arial Narrow"/>
              </a:rPr>
              <a:t>Genesis 1:1</a:t>
            </a:r>
            <a:endParaRPr lang="en-US" dirty="0"/>
          </a:p>
        </p:txBody>
      </p:sp>
    </p:spTree>
    <p:extLst>
      <p:ext uri="{BB962C8B-B14F-4D97-AF65-F5344CB8AC3E}">
        <p14:creationId xmlns:p14="http://schemas.microsoft.com/office/powerpoint/2010/main" val="387139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A44C-CB33-C655-B11F-C8FDE74C0E1C}"/>
              </a:ext>
            </a:extLst>
          </p:cNvPr>
          <p:cNvSpPr>
            <a:spLocks noGrp="1"/>
          </p:cNvSpPr>
          <p:nvPr>
            <p:ph type="title"/>
          </p:nvPr>
        </p:nvSpPr>
        <p:spPr>
          <a:xfrm>
            <a:off x="5424688" y="5262818"/>
            <a:ext cx="10054636" cy="1361566"/>
          </a:xfrm>
        </p:spPr>
        <p:txBody>
          <a:bodyPr>
            <a:noAutofit/>
          </a:bodyPr>
          <a:lstStyle/>
          <a:p>
            <a:pPr algn="ctr"/>
            <a:r>
              <a:rPr lang="en-US" sz="8250" dirty="0">
                <a:latin typeface="Arial Narrow"/>
              </a:rPr>
              <a:t>GOD IS REJECTED</a:t>
            </a:r>
          </a:p>
        </p:txBody>
      </p:sp>
    </p:spTree>
    <p:extLst>
      <p:ext uri="{BB962C8B-B14F-4D97-AF65-F5344CB8AC3E}">
        <p14:creationId xmlns:p14="http://schemas.microsoft.com/office/powerpoint/2010/main" val="43177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624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037225-717f-4606-ae61-6a72c7c4869f" xsi:nil="true"/>
    <lcf76f155ced4ddcb4097134ff3c332f xmlns="917e5049-bc16-48f4-be32-0f410288247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4684C2AA2C6144B4F386027B5B6E89" ma:contentTypeVersion="17" ma:contentTypeDescription="Create a new document." ma:contentTypeScope="" ma:versionID="2a613f13e2480000e1514be7a6f87955">
  <xsd:schema xmlns:xsd="http://www.w3.org/2001/XMLSchema" xmlns:xs="http://www.w3.org/2001/XMLSchema" xmlns:p="http://schemas.microsoft.com/office/2006/metadata/properties" xmlns:ns2="917e5049-bc16-48f4-be32-0f4102882475" xmlns:ns3="96037225-717f-4606-ae61-6a72c7c4869f" targetNamespace="http://schemas.microsoft.com/office/2006/metadata/properties" ma:root="true" ma:fieldsID="454c653dfd21f9950b086bc9b5d2c26b" ns2:_="" ns3:_="">
    <xsd:import namespace="917e5049-bc16-48f4-be32-0f4102882475"/>
    <xsd:import namespace="96037225-717f-4606-ae61-6a72c7c4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DateTaken"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5049-bc16-48f4-be32-0f4102882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1bc4c93-c2d0-4677-9b6f-25ae2d9508f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037225-717f-4606-ae61-6a72c7c486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bd2c57-427c-4760-afac-66e9b84d8234}" ma:internalName="TaxCatchAll" ma:showField="CatchAllData" ma:web="96037225-717f-4606-ae61-6a72c7c4869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3B40A-9805-4F0C-8819-A4D74831E87D}">
  <ds:schemaRefs>
    <ds:schemaRef ds:uri="9b8022e3-71f9-4fd9-b109-5462c0c04e2f"/>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47F005C-3DD0-491A-A35C-9213E0BEE189}">
  <ds:schemaRefs>
    <ds:schemaRef ds:uri="http://schemas.microsoft.com/sharepoint/v3/contenttype/forms"/>
  </ds:schemaRefs>
</ds:datastoreItem>
</file>

<file path=customXml/itemProps3.xml><?xml version="1.0" encoding="utf-8"?>
<ds:datastoreItem xmlns:ds="http://schemas.openxmlformats.org/officeDocument/2006/customXml" ds:itemID="{0517803B-D8F4-444B-B84F-76A74AD5CA2C}"/>
</file>

<file path=docProps/app.xml><?xml version="1.0" encoding="utf-8"?>
<Properties xmlns="http://schemas.openxmlformats.org/officeDocument/2006/extended-properties" xmlns:vt="http://schemas.openxmlformats.org/officeDocument/2006/docPropsVTypes">
  <Template>Office Theme 2013 - 2022</Template>
  <TotalTime>28637</TotalTime>
  <Words>512</Words>
  <Application>Microsoft Office PowerPoint</Application>
  <PresentationFormat>Custom</PresentationFormat>
  <Paragraphs>54</Paragraphs>
  <Slides>31</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Calibri</vt:lpstr>
      <vt:lpstr>Montserrat</vt:lpstr>
      <vt:lpstr>Arial</vt:lpstr>
      <vt:lpstr>Arial Narrow</vt:lpstr>
      <vt:lpstr>Wingdings</vt:lpstr>
      <vt:lpstr>Calibri Light</vt:lpstr>
      <vt:lpstr>Office Theme</vt:lpstr>
      <vt:lpstr>1_Office Theme</vt:lpstr>
      <vt:lpstr>PowerPoint Presentation</vt:lpstr>
      <vt:lpstr>PowerPoint Presentation</vt:lpstr>
      <vt:lpstr>PowerPoint Presentation</vt:lpstr>
      <vt:lpstr>CRISIS IN THE STORY (GENESIS 1-11)</vt:lpstr>
      <vt:lpstr>PowerPoint Presentation</vt:lpstr>
      <vt:lpstr>GOD CREATES</vt:lpstr>
      <vt:lpstr>PowerPoint Presentation</vt:lpstr>
      <vt:lpstr>GOD IS REJECTED</vt:lpstr>
      <vt:lpstr>PowerPoint Presentation</vt:lpstr>
      <vt:lpstr>PowerPoint Presentation</vt:lpstr>
      <vt:lpstr>Repeated Pattern</vt:lpstr>
      <vt:lpstr>sin </vt:lpstr>
      <vt:lpstr>sin </vt:lpstr>
      <vt:lpstr>sin </vt:lpstr>
      <vt:lpstr>sin </vt:lpstr>
      <vt:lpstr>ADAM &amp; EVE</vt:lpstr>
      <vt:lpstr>PowerPoint Presentation</vt:lpstr>
      <vt:lpstr>PowerPoint Presentation</vt:lpstr>
      <vt:lpstr>CAIN &amp; ABEL</vt:lpstr>
      <vt:lpstr>PowerPoint Presentation</vt:lpstr>
      <vt:lpstr>PowerPoint Presentation</vt:lpstr>
      <vt:lpstr>NOAH</vt:lpstr>
      <vt:lpstr>PowerPoint Presentation</vt:lpstr>
      <vt:lpstr>PowerPoint Presentation</vt:lpstr>
      <vt:lpstr>PowerPoint Presentation</vt:lpstr>
      <vt:lpstr>TOWER OF ARROGANCE</vt:lpstr>
      <vt:lpstr>PowerPoint Presentation</vt:lpstr>
      <vt:lpstr>REMEMBER THE DESTINATION</vt:lpstr>
      <vt:lpstr>Revelation 5:1-10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Nguyen</dc:creator>
  <cp:lastModifiedBy>Charles Zimmerman</cp:lastModifiedBy>
  <cp:revision>165</cp:revision>
  <cp:lastPrinted>2023-06-09T15:03:28Z</cp:lastPrinted>
  <dcterms:created xsi:type="dcterms:W3CDTF">2023-01-23T20:03:24Z</dcterms:created>
  <dcterms:modified xsi:type="dcterms:W3CDTF">2024-01-11T21:55:59Z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0x010100D54684C2AA2C6144B4F386027B5B6E89</vt:lpwstr>
  </property>
</Properties>
</file>