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 id="2147483684" r:id="rId7"/>
    <p:sldMasterId id="2147483696" r:id="rId8"/>
    <p:sldMasterId id="2147483708" r:id="rId9"/>
  </p:sldMasterIdLst>
  <p:notesMasterIdLst>
    <p:notesMasterId r:id="rId55"/>
  </p:notesMasterIdLst>
  <p:sldIdLst>
    <p:sldId id="350" r:id="rId10"/>
    <p:sldId id="256" r:id="rId11"/>
    <p:sldId id="367" r:id="rId12"/>
    <p:sldId id="368" r:id="rId13"/>
    <p:sldId id="257" r:id="rId14"/>
    <p:sldId id="259" r:id="rId15"/>
    <p:sldId id="261" r:id="rId16"/>
    <p:sldId id="268" r:id="rId17"/>
    <p:sldId id="269" r:id="rId18"/>
    <p:sldId id="270" r:id="rId19"/>
    <p:sldId id="363" r:id="rId20"/>
    <p:sldId id="364" r:id="rId21"/>
    <p:sldId id="272" r:id="rId22"/>
    <p:sldId id="299" r:id="rId23"/>
    <p:sldId id="316" r:id="rId24"/>
    <p:sldId id="331" r:id="rId25"/>
    <p:sldId id="307" r:id="rId26"/>
    <p:sldId id="318" r:id="rId27"/>
    <p:sldId id="361" r:id="rId28"/>
    <p:sldId id="289" r:id="rId29"/>
    <p:sldId id="290" r:id="rId30"/>
    <p:sldId id="300" r:id="rId31"/>
    <p:sldId id="320" r:id="rId32"/>
    <p:sldId id="332" r:id="rId33"/>
    <p:sldId id="321" r:id="rId34"/>
    <p:sldId id="351" r:id="rId35"/>
    <p:sldId id="352" r:id="rId36"/>
    <p:sldId id="353" r:id="rId37"/>
    <p:sldId id="362" r:id="rId38"/>
    <p:sldId id="355" r:id="rId39"/>
    <p:sldId id="356" r:id="rId40"/>
    <p:sldId id="360" r:id="rId41"/>
    <p:sldId id="358" r:id="rId42"/>
    <p:sldId id="330" r:id="rId43"/>
    <p:sldId id="282" r:id="rId44"/>
    <p:sldId id="339" r:id="rId45"/>
    <p:sldId id="342" r:id="rId46"/>
    <p:sldId id="344" r:id="rId47"/>
    <p:sldId id="346" r:id="rId48"/>
    <p:sldId id="348" r:id="rId49"/>
    <p:sldId id="349" r:id="rId50"/>
    <p:sldId id="369" r:id="rId51"/>
    <p:sldId id="370" r:id="rId52"/>
    <p:sldId id="371" r:id="rId53"/>
    <p:sldId id="308"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1"/>
    <p:restoredTop sz="94694"/>
  </p:normalViewPr>
  <p:slideViewPr>
    <p:cSldViewPr snapToGrid="0">
      <p:cViewPr varScale="1">
        <p:scale>
          <a:sx n="64" d="100"/>
          <a:sy n="64" d="100"/>
        </p:scale>
        <p:origin x="741" y="51"/>
      </p:cViewPr>
      <p:guideLst/>
    </p:cSldViewPr>
  </p:slideViewPr>
  <p:notesTextViewPr>
    <p:cViewPr>
      <p:scale>
        <a:sx n="1" d="1"/>
        <a:sy n="1" d="1"/>
      </p:scale>
      <p:origin x="0" y="0"/>
    </p:cViewPr>
  </p:notesTextViewPr>
  <p:sorterViewPr>
    <p:cViewPr varScale="1">
      <p:scale>
        <a:sx n="1" d="1"/>
        <a:sy n="1" d="1"/>
      </p:scale>
      <p:origin x="0" y="-1800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086445-EECF-8E44-B923-5E4580A0FAE1}"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761045-01EF-904B-86EF-E8ADE4889FFE}" type="slidenum">
              <a:rPr lang="en-US" smtClean="0"/>
              <a:t>‹#›</a:t>
            </a:fld>
            <a:endParaRPr lang="en-US"/>
          </a:p>
        </p:txBody>
      </p:sp>
    </p:spTree>
    <p:extLst>
      <p:ext uri="{BB962C8B-B14F-4D97-AF65-F5344CB8AC3E}">
        <p14:creationId xmlns:p14="http://schemas.microsoft.com/office/powerpoint/2010/main" val="334954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761045-01EF-904B-86EF-E8ADE4889FFE}" type="slidenum">
              <a:rPr lang="en-US" smtClean="0"/>
              <a:t>9</a:t>
            </a:fld>
            <a:endParaRPr lang="en-US"/>
          </a:p>
        </p:txBody>
      </p:sp>
    </p:spTree>
    <p:extLst>
      <p:ext uri="{BB962C8B-B14F-4D97-AF65-F5344CB8AC3E}">
        <p14:creationId xmlns:p14="http://schemas.microsoft.com/office/powerpoint/2010/main" val="767655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320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90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523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762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401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609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783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276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0035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761045-01EF-904B-86EF-E8ADE4889FFE}" type="slidenum">
              <a:rPr lang="en-US" smtClean="0"/>
              <a:t>35</a:t>
            </a:fld>
            <a:endParaRPr lang="en-US"/>
          </a:p>
        </p:txBody>
      </p:sp>
    </p:spTree>
    <p:extLst>
      <p:ext uri="{BB962C8B-B14F-4D97-AF65-F5344CB8AC3E}">
        <p14:creationId xmlns:p14="http://schemas.microsoft.com/office/powerpoint/2010/main" val="3843427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761045-01EF-904B-86EF-E8ADE4889FFE}" type="slidenum">
              <a:rPr lang="en-US" smtClean="0"/>
              <a:t>13</a:t>
            </a:fld>
            <a:endParaRPr lang="en-US"/>
          </a:p>
        </p:txBody>
      </p:sp>
    </p:spTree>
    <p:extLst>
      <p:ext uri="{BB962C8B-B14F-4D97-AF65-F5344CB8AC3E}">
        <p14:creationId xmlns:p14="http://schemas.microsoft.com/office/powerpoint/2010/main" val="4163494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308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732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90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0518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587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268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22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A00521DE-5414-4C76-90FE-00479DE00AE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285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7930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50" rtl="0" eaLnBrk="1" fontAlgn="auto" latinLnBrk="0" hangingPunct="1">
              <a:lnSpc>
                <a:spcPct val="100000"/>
              </a:lnSpc>
              <a:spcBef>
                <a:spcPts val="0"/>
              </a:spcBef>
              <a:spcAft>
                <a:spcPts val="0"/>
              </a:spcAft>
              <a:buClrTx/>
              <a:buSzTx/>
              <a:buFontTx/>
              <a:buNone/>
              <a:tabLst/>
              <a:defRPr/>
            </a:pPr>
            <a:fld id="{A00521DE-5414-4C76-90FE-00479DE00AE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5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148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672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602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61045-01EF-904B-86EF-E8ADE4889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2955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7373-991D-17D1-C2C2-A7048BC01B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1717BC-EE71-3847-A141-8D718C8750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09582E-32BC-26F1-F0B8-1E5AA9F47C52}"/>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5" name="Footer Placeholder 4">
            <a:extLst>
              <a:ext uri="{FF2B5EF4-FFF2-40B4-BE49-F238E27FC236}">
                <a16:creationId xmlns:a16="http://schemas.microsoft.com/office/drawing/2014/main" id="{BB486289-C9C6-DDE9-D815-249EFB110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48F951-FBA4-96DB-C335-054009BD45C5}"/>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2314993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D8A28-705B-6E64-C50C-8792EDE2D4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848BEA-C156-4FD7-209D-7813BBC7EC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BC378-27F3-B8B1-BEC3-A43B107AC9FD}"/>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5" name="Footer Placeholder 4">
            <a:extLst>
              <a:ext uri="{FF2B5EF4-FFF2-40B4-BE49-F238E27FC236}">
                <a16:creationId xmlns:a16="http://schemas.microsoft.com/office/drawing/2014/main" id="{5F318A08-2577-04EC-DB48-FEB7F1126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5A1D8-7694-AFF4-7E85-30049225CA14}"/>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16557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3ACE92-0941-6544-252B-E5530FE666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E91320-3B73-E1AC-BA43-7C5394E1AD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00E370-957C-634B-7790-F6B0581CB941}"/>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5" name="Footer Placeholder 4">
            <a:extLst>
              <a:ext uri="{FF2B5EF4-FFF2-40B4-BE49-F238E27FC236}">
                <a16:creationId xmlns:a16="http://schemas.microsoft.com/office/drawing/2014/main" id="{40AF73B7-9C17-05CB-2E10-9CAADA3844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ACF3F-162D-D888-338A-A323D36066B8}"/>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346280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4BDEB5-899D-9B4A-A24E-64C5AAEDD1D3}"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BA6F1-1E41-3045-ACB4-64716B7E0E38}" type="slidenum">
              <a:rPr lang="en-US" smtClean="0"/>
              <a:t>‹#›</a:t>
            </a:fld>
            <a:endParaRPr lang="en-US"/>
          </a:p>
        </p:txBody>
      </p:sp>
    </p:spTree>
    <p:extLst>
      <p:ext uri="{BB962C8B-B14F-4D97-AF65-F5344CB8AC3E}">
        <p14:creationId xmlns:p14="http://schemas.microsoft.com/office/powerpoint/2010/main" val="2597710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4BDEB5-899D-9B4A-A24E-64C5AAEDD1D3}"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BA6F1-1E41-3045-ACB4-64716B7E0E38}" type="slidenum">
              <a:rPr lang="en-US" smtClean="0"/>
              <a:t>‹#›</a:t>
            </a:fld>
            <a:endParaRPr lang="en-US"/>
          </a:p>
        </p:txBody>
      </p:sp>
    </p:spTree>
    <p:extLst>
      <p:ext uri="{BB962C8B-B14F-4D97-AF65-F5344CB8AC3E}">
        <p14:creationId xmlns:p14="http://schemas.microsoft.com/office/powerpoint/2010/main" val="3860357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4BDEB5-899D-9B4A-A24E-64C5AAEDD1D3}"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BA6F1-1E41-3045-ACB4-64716B7E0E38}" type="slidenum">
              <a:rPr lang="en-US" smtClean="0"/>
              <a:t>‹#›</a:t>
            </a:fld>
            <a:endParaRPr lang="en-US"/>
          </a:p>
        </p:txBody>
      </p:sp>
    </p:spTree>
    <p:extLst>
      <p:ext uri="{BB962C8B-B14F-4D97-AF65-F5344CB8AC3E}">
        <p14:creationId xmlns:p14="http://schemas.microsoft.com/office/powerpoint/2010/main" val="3342554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4BDEB5-899D-9B4A-A24E-64C5AAEDD1D3}"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BA6F1-1E41-3045-ACB4-64716B7E0E38}" type="slidenum">
              <a:rPr lang="en-US" smtClean="0"/>
              <a:t>‹#›</a:t>
            </a:fld>
            <a:endParaRPr lang="en-US"/>
          </a:p>
        </p:txBody>
      </p:sp>
    </p:spTree>
    <p:extLst>
      <p:ext uri="{BB962C8B-B14F-4D97-AF65-F5344CB8AC3E}">
        <p14:creationId xmlns:p14="http://schemas.microsoft.com/office/powerpoint/2010/main" val="3023968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4BDEB5-899D-9B4A-A24E-64C5AAEDD1D3}"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0BA6F1-1E41-3045-ACB4-64716B7E0E38}" type="slidenum">
              <a:rPr lang="en-US" smtClean="0"/>
              <a:t>‹#›</a:t>
            </a:fld>
            <a:endParaRPr lang="en-US"/>
          </a:p>
        </p:txBody>
      </p:sp>
    </p:spTree>
    <p:extLst>
      <p:ext uri="{BB962C8B-B14F-4D97-AF65-F5344CB8AC3E}">
        <p14:creationId xmlns:p14="http://schemas.microsoft.com/office/powerpoint/2010/main" val="878924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4BDEB5-899D-9B4A-A24E-64C5AAEDD1D3}"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BA6F1-1E41-3045-ACB4-64716B7E0E38}" type="slidenum">
              <a:rPr lang="en-US" smtClean="0"/>
              <a:t>‹#›</a:t>
            </a:fld>
            <a:endParaRPr lang="en-US"/>
          </a:p>
        </p:txBody>
      </p:sp>
    </p:spTree>
    <p:extLst>
      <p:ext uri="{BB962C8B-B14F-4D97-AF65-F5344CB8AC3E}">
        <p14:creationId xmlns:p14="http://schemas.microsoft.com/office/powerpoint/2010/main" val="234645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BDEB5-899D-9B4A-A24E-64C5AAEDD1D3}"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0BA6F1-1E41-3045-ACB4-64716B7E0E38}" type="slidenum">
              <a:rPr lang="en-US" smtClean="0"/>
              <a:t>‹#›</a:t>
            </a:fld>
            <a:endParaRPr lang="en-US"/>
          </a:p>
        </p:txBody>
      </p:sp>
    </p:spTree>
    <p:extLst>
      <p:ext uri="{BB962C8B-B14F-4D97-AF65-F5344CB8AC3E}">
        <p14:creationId xmlns:p14="http://schemas.microsoft.com/office/powerpoint/2010/main" val="2956984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8"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60"/>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8"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34BDEB5-899D-9B4A-A24E-64C5AAEDD1D3}"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BA6F1-1E41-3045-ACB4-64716B7E0E38}" type="slidenum">
              <a:rPr lang="en-US" smtClean="0"/>
              <a:t>‹#›</a:t>
            </a:fld>
            <a:endParaRPr lang="en-US"/>
          </a:p>
        </p:txBody>
      </p:sp>
    </p:spTree>
    <p:extLst>
      <p:ext uri="{BB962C8B-B14F-4D97-AF65-F5344CB8AC3E}">
        <p14:creationId xmlns:p14="http://schemas.microsoft.com/office/powerpoint/2010/main" val="4144742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0FCC6-CF16-84F3-8687-B6172F029D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DEC5A4-22EE-CAD1-40D6-443735124A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D98FB-B570-A4C0-768D-DFD6E1C69F15}"/>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5" name="Footer Placeholder 4">
            <a:extLst>
              <a:ext uri="{FF2B5EF4-FFF2-40B4-BE49-F238E27FC236}">
                <a16:creationId xmlns:a16="http://schemas.microsoft.com/office/drawing/2014/main" id="{736435CF-E0A6-4C73-808E-3E40DFD55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7E7BC-3E01-6C4B-EE5E-EFD178F8F807}"/>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3094105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Drag picture to placeholder or click icon to add</a:t>
            </a:r>
          </a:p>
        </p:txBody>
      </p:sp>
      <p:sp>
        <p:nvSpPr>
          <p:cNvPr id="4" name="Text Placeholder 3"/>
          <p:cNvSpPr>
            <a:spLocks noGrp="1"/>
          </p:cNvSpPr>
          <p:nvPr>
            <p:ph type="body" sz="half" idx="2"/>
          </p:nvPr>
        </p:nvSpPr>
        <p:spPr>
          <a:xfrm>
            <a:off x="2389717" y="5367346"/>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34BDEB5-899D-9B4A-A24E-64C5AAEDD1D3}"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BA6F1-1E41-3045-ACB4-64716B7E0E38}" type="slidenum">
              <a:rPr lang="en-US" smtClean="0"/>
              <a:t>‹#›</a:t>
            </a:fld>
            <a:endParaRPr lang="en-US"/>
          </a:p>
        </p:txBody>
      </p:sp>
    </p:spTree>
    <p:extLst>
      <p:ext uri="{BB962C8B-B14F-4D97-AF65-F5344CB8AC3E}">
        <p14:creationId xmlns:p14="http://schemas.microsoft.com/office/powerpoint/2010/main" val="3388297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4BDEB5-899D-9B4A-A24E-64C5AAEDD1D3}"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BA6F1-1E41-3045-ACB4-64716B7E0E38}" type="slidenum">
              <a:rPr lang="en-US" smtClean="0"/>
              <a:t>‹#›</a:t>
            </a:fld>
            <a:endParaRPr lang="en-US"/>
          </a:p>
        </p:txBody>
      </p:sp>
    </p:spTree>
    <p:extLst>
      <p:ext uri="{BB962C8B-B14F-4D97-AF65-F5344CB8AC3E}">
        <p14:creationId xmlns:p14="http://schemas.microsoft.com/office/powerpoint/2010/main" val="3998778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4BDEB5-899D-9B4A-A24E-64C5AAEDD1D3}"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BA6F1-1E41-3045-ACB4-64716B7E0E38}" type="slidenum">
              <a:rPr lang="en-US" smtClean="0"/>
              <a:t>‹#›</a:t>
            </a:fld>
            <a:endParaRPr lang="en-US"/>
          </a:p>
        </p:txBody>
      </p:sp>
    </p:spTree>
    <p:extLst>
      <p:ext uri="{BB962C8B-B14F-4D97-AF65-F5344CB8AC3E}">
        <p14:creationId xmlns:p14="http://schemas.microsoft.com/office/powerpoint/2010/main" val="1606532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D6C0A-2821-A138-76D0-708D959605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BDFF52-2F8D-58A1-562B-C791F58FAE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FF9593-2864-03B3-2AE0-2BFC7ED89E96}"/>
              </a:ext>
            </a:extLst>
          </p:cNvPr>
          <p:cNvSpPr>
            <a:spLocks noGrp="1"/>
          </p:cNvSpPr>
          <p:nvPr>
            <p:ph type="dt" sz="half" idx="10"/>
          </p:nvPr>
        </p:nvSpPr>
        <p:spPr/>
        <p:txBody>
          <a:bodyPr/>
          <a:lstStyle/>
          <a:p>
            <a:fld id="{C8C96F2E-8F83-E546-A62E-D0A6B0BE936F}" type="datetimeFigureOut">
              <a:rPr lang="en-US" smtClean="0"/>
              <a:t>1/12/2024</a:t>
            </a:fld>
            <a:endParaRPr lang="en-US"/>
          </a:p>
        </p:txBody>
      </p:sp>
      <p:sp>
        <p:nvSpPr>
          <p:cNvPr id="5" name="Footer Placeholder 4">
            <a:extLst>
              <a:ext uri="{FF2B5EF4-FFF2-40B4-BE49-F238E27FC236}">
                <a16:creationId xmlns:a16="http://schemas.microsoft.com/office/drawing/2014/main" id="{FAD4EE36-1897-2092-E0A3-90CC072EAB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B568E4-F0C3-E9B2-EF5D-7479A35C26E3}"/>
              </a:ext>
            </a:extLst>
          </p:cNvPr>
          <p:cNvSpPr>
            <a:spLocks noGrp="1"/>
          </p:cNvSpPr>
          <p:nvPr>
            <p:ph type="sldNum" sz="quarter" idx="12"/>
          </p:nvPr>
        </p:nvSpPr>
        <p:spPr/>
        <p:txBody>
          <a:bodyPr/>
          <a:lstStyle/>
          <a:p>
            <a:fld id="{1ED9EF25-11A6-7B42-943B-22B1FB12A813}" type="slidenum">
              <a:rPr lang="en-US" smtClean="0"/>
              <a:t>‹#›</a:t>
            </a:fld>
            <a:endParaRPr lang="en-US"/>
          </a:p>
        </p:txBody>
      </p:sp>
    </p:spTree>
    <p:extLst>
      <p:ext uri="{BB962C8B-B14F-4D97-AF65-F5344CB8AC3E}">
        <p14:creationId xmlns:p14="http://schemas.microsoft.com/office/powerpoint/2010/main" val="365091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B3421-41E6-753A-438C-5B89FDF6C0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7844C0-CD04-3AF4-E696-B9223CD279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0E8E31-889D-FF94-EA1A-12FD0FCD0A80}"/>
              </a:ext>
            </a:extLst>
          </p:cNvPr>
          <p:cNvSpPr>
            <a:spLocks noGrp="1"/>
          </p:cNvSpPr>
          <p:nvPr>
            <p:ph type="dt" sz="half" idx="10"/>
          </p:nvPr>
        </p:nvSpPr>
        <p:spPr/>
        <p:txBody>
          <a:bodyPr/>
          <a:lstStyle/>
          <a:p>
            <a:fld id="{C8C96F2E-8F83-E546-A62E-D0A6B0BE936F}" type="datetimeFigureOut">
              <a:rPr lang="en-US" smtClean="0"/>
              <a:t>1/12/2024</a:t>
            </a:fld>
            <a:endParaRPr lang="en-US"/>
          </a:p>
        </p:txBody>
      </p:sp>
      <p:sp>
        <p:nvSpPr>
          <p:cNvPr id="5" name="Footer Placeholder 4">
            <a:extLst>
              <a:ext uri="{FF2B5EF4-FFF2-40B4-BE49-F238E27FC236}">
                <a16:creationId xmlns:a16="http://schemas.microsoft.com/office/drawing/2014/main" id="{CC49F541-A9A1-8E09-E895-EF2356C1B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F6044C-F690-478A-2EC9-BE37759E1D68}"/>
              </a:ext>
            </a:extLst>
          </p:cNvPr>
          <p:cNvSpPr>
            <a:spLocks noGrp="1"/>
          </p:cNvSpPr>
          <p:nvPr>
            <p:ph type="sldNum" sz="quarter" idx="12"/>
          </p:nvPr>
        </p:nvSpPr>
        <p:spPr/>
        <p:txBody>
          <a:bodyPr/>
          <a:lstStyle/>
          <a:p>
            <a:fld id="{1ED9EF25-11A6-7B42-943B-22B1FB12A813}" type="slidenum">
              <a:rPr lang="en-US" smtClean="0"/>
              <a:t>‹#›</a:t>
            </a:fld>
            <a:endParaRPr lang="en-US"/>
          </a:p>
        </p:txBody>
      </p:sp>
    </p:spTree>
    <p:extLst>
      <p:ext uri="{BB962C8B-B14F-4D97-AF65-F5344CB8AC3E}">
        <p14:creationId xmlns:p14="http://schemas.microsoft.com/office/powerpoint/2010/main" val="2812415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251CD-3355-74EA-D652-6B09727830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A5C5E8-0B60-B8DB-A564-5E23DA4B14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BCD3FD-3D01-BAE4-75D4-14DBB08D7FC4}"/>
              </a:ext>
            </a:extLst>
          </p:cNvPr>
          <p:cNvSpPr>
            <a:spLocks noGrp="1"/>
          </p:cNvSpPr>
          <p:nvPr>
            <p:ph type="dt" sz="half" idx="10"/>
          </p:nvPr>
        </p:nvSpPr>
        <p:spPr/>
        <p:txBody>
          <a:bodyPr/>
          <a:lstStyle/>
          <a:p>
            <a:fld id="{C8C96F2E-8F83-E546-A62E-D0A6B0BE936F}" type="datetimeFigureOut">
              <a:rPr lang="en-US" smtClean="0"/>
              <a:t>1/12/2024</a:t>
            </a:fld>
            <a:endParaRPr lang="en-US"/>
          </a:p>
        </p:txBody>
      </p:sp>
      <p:sp>
        <p:nvSpPr>
          <p:cNvPr id="5" name="Footer Placeholder 4">
            <a:extLst>
              <a:ext uri="{FF2B5EF4-FFF2-40B4-BE49-F238E27FC236}">
                <a16:creationId xmlns:a16="http://schemas.microsoft.com/office/drawing/2014/main" id="{B9F42819-27B2-CE9B-A242-56571C4AC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CDFDC2-0A64-9F6B-7661-285AFE9D4BFD}"/>
              </a:ext>
            </a:extLst>
          </p:cNvPr>
          <p:cNvSpPr>
            <a:spLocks noGrp="1"/>
          </p:cNvSpPr>
          <p:nvPr>
            <p:ph type="sldNum" sz="quarter" idx="12"/>
          </p:nvPr>
        </p:nvSpPr>
        <p:spPr/>
        <p:txBody>
          <a:bodyPr/>
          <a:lstStyle/>
          <a:p>
            <a:fld id="{1ED9EF25-11A6-7B42-943B-22B1FB12A813}" type="slidenum">
              <a:rPr lang="en-US" smtClean="0"/>
              <a:t>‹#›</a:t>
            </a:fld>
            <a:endParaRPr lang="en-US"/>
          </a:p>
        </p:txBody>
      </p:sp>
    </p:spTree>
    <p:extLst>
      <p:ext uri="{BB962C8B-B14F-4D97-AF65-F5344CB8AC3E}">
        <p14:creationId xmlns:p14="http://schemas.microsoft.com/office/powerpoint/2010/main" val="2787009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83CF-EEA4-A05F-5831-F0604846C4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B51D66-3080-F17C-B9B6-EC73864CD8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78F632-4EBB-DC2B-BF06-5A1255CA32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159075-8AD3-7F2C-708D-DC1D6BA53E6B}"/>
              </a:ext>
            </a:extLst>
          </p:cNvPr>
          <p:cNvSpPr>
            <a:spLocks noGrp="1"/>
          </p:cNvSpPr>
          <p:nvPr>
            <p:ph type="dt" sz="half" idx="10"/>
          </p:nvPr>
        </p:nvSpPr>
        <p:spPr/>
        <p:txBody>
          <a:bodyPr/>
          <a:lstStyle/>
          <a:p>
            <a:fld id="{C8C96F2E-8F83-E546-A62E-D0A6B0BE936F}" type="datetimeFigureOut">
              <a:rPr lang="en-US" smtClean="0"/>
              <a:t>1/12/2024</a:t>
            </a:fld>
            <a:endParaRPr lang="en-US"/>
          </a:p>
        </p:txBody>
      </p:sp>
      <p:sp>
        <p:nvSpPr>
          <p:cNvPr id="6" name="Footer Placeholder 5">
            <a:extLst>
              <a:ext uri="{FF2B5EF4-FFF2-40B4-BE49-F238E27FC236}">
                <a16:creationId xmlns:a16="http://schemas.microsoft.com/office/drawing/2014/main" id="{8A841ADA-6EFD-FDB8-6DD3-C6E54A3FC8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7F3E28-8B9E-A991-FE27-6761B0BB2A37}"/>
              </a:ext>
            </a:extLst>
          </p:cNvPr>
          <p:cNvSpPr>
            <a:spLocks noGrp="1"/>
          </p:cNvSpPr>
          <p:nvPr>
            <p:ph type="sldNum" sz="quarter" idx="12"/>
          </p:nvPr>
        </p:nvSpPr>
        <p:spPr/>
        <p:txBody>
          <a:bodyPr/>
          <a:lstStyle/>
          <a:p>
            <a:fld id="{1ED9EF25-11A6-7B42-943B-22B1FB12A813}" type="slidenum">
              <a:rPr lang="en-US" smtClean="0"/>
              <a:t>‹#›</a:t>
            </a:fld>
            <a:endParaRPr lang="en-US"/>
          </a:p>
        </p:txBody>
      </p:sp>
    </p:spTree>
    <p:extLst>
      <p:ext uri="{BB962C8B-B14F-4D97-AF65-F5344CB8AC3E}">
        <p14:creationId xmlns:p14="http://schemas.microsoft.com/office/powerpoint/2010/main" val="165586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8B957-5191-D059-D891-4E4456C5BF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CA59B2-2709-CA5A-42C9-5B69FC1BA8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F055F2-B5F9-3320-ED90-D8F49054A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620BC9-57A9-EE7A-2AD0-40380F47ED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833797-1A08-DF08-321A-D915CD2F06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510EF0-5BDC-7A56-3DD6-EC06C7938575}"/>
              </a:ext>
            </a:extLst>
          </p:cNvPr>
          <p:cNvSpPr>
            <a:spLocks noGrp="1"/>
          </p:cNvSpPr>
          <p:nvPr>
            <p:ph type="dt" sz="half" idx="10"/>
          </p:nvPr>
        </p:nvSpPr>
        <p:spPr/>
        <p:txBody>
          <a:bodyPr/>
          <a:lstStyle/>
          <a:p>
            <a:fld id="{C8C96F2E-8F83-E546-A62E-D0A6B0BE936F}" type="datetimeFigureOut">
              <a:rPr lang="en-US" smtClean="0"/>
              <a:t>1/12/2024</a:t>
            </a:fld>
            <a:endParaRPr lang="en-US"/>
          </a:p>
        </p:txBody>
      </p:sp>
      <p:sp>
        <p:nvSpPr>
          <p:cNvPr id="8" name="Footer Placeholder 7">
            <a:extLst>
              <a:ext uri="{FF2B5EF4-FFF2-40B4-BE49-F238E27FC236}">
                <a16:creationId xmlns:a16="http://schemas.microsoft.com/office/drawing/2014/main" id="{43EDAB34-8236-B52A-143B-B431104450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EF6101-8E81-D3F7-602D-AC0C8DC64434}"/>
              </a:ext>
            </a:extLst>
          </p:cNvPr>
          <p:cNvSpPr>
            <a:spLocks noGrp="1"/>
          </p:cNvSpPr>
          <p:nvPr>
            <p:ph type="sldNum" sz="quarter" idx="12"/>
          </p:nvPr>
        </p:nvSpPr>
        <p:spPr/>
        <p:txBody>
          <a:bodyPr/>
          <a:lstStyle/>
          <a:p>
            <a:fld id="{1ED9EF25-11A6-7B42-943B-22B1FB12A813}" type="slidenum">
              <a:rPr lang="en-US" smtClean="0"/>
              <a:t>‹#›</a:t>
            </a:fld>
            <a:endParaRPr lang="en-US"/>
          </a:p>
        </p:txBody>
      </p:sp>
    </p:spTree>
    <p:extLst>
      <p:ext uri="{BB962C8B-B14F-4D97-AF65-F5344CB8AC3E}">
        <p14:creationId xmlns:p14="http://schemas.microsoft.com/office/powerpoint/2010/main" val="1852498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C8E4C-47E3-61F6-0902-EA7B9CDE53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37063D-0159-FE0B-3592-EDC6710C9734}"/>
              </a:ext>
            </a:extLst>
          </p:cNvPr>
          <p:cNvSpPr>
            <a:spLocks noGrp="1"/>
          </p:cNvSpPr>
          <p:nvPr>
            <p:ph type="dt" sz="half" idx="10"/>
          </p:nvPr>
        </p:nvSpPr>
        <p:spPr/>
        <p:txBody>
          <a:bodyPr/>
          <a:lstStyle/>
          <a:p>
            <a:fld id="{C8C96F2E-8F83-E546-A62E-D0A6B0BE936F}" type="datetimeFigureOut">
              <a:rPr lang="en-US" smtClean="0"/>
              <a:t>1/12/2024</a:t>
            </a:fld>
            <a:endParaRPr lang="en-US"/>
          </a:p>
        </p:txBody>
      </p:sp>
      <p:sp>
        <p:nvSpPr>
          <p:cNvPr id="4" name="Footer Placeholder 3">
            <a:extLst>
              <a:ext uri="{FF2B5EF4-FFF2-40B4-BE49-F238E27FC236}">
                <a16:creationId xmlns:a16="http://schemas.microsoft.com/office/drawing/2014/main" id="{6178E63E-56D0-9C9B-22FC-7DCB0889CB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C98D47-CBAD-46C1-7937-62C622DBBFE3}"/>
              </a:ext>
            </a:extLst>
          </p:cNvPr>
          <p:cNvSpPr>
            <a:spLocks noGrp="1"/>
          </p:cNvSpPr>
          <p:nvPr>
            <p:ph type="sldNum" sz="quarter" idx="12"/>
          </p:nvPr>
        </p:nvSpPr>
        <p:spPr/>
        <p:txBody>
          <a:bodyPr/>
          <a:lstStyle/>
          <a:p>
            <a:fld id="{1ED9EF25-11A6-7B42-943B-22B1FB12A813}" type="slidenum">
              <a:rPr lang="en-US" smtClean="0"/>
              <a:t>‹#›</a:t>
            </a:fld>
            <a:endParaRPr lang="en-US"/>
          </a:p>
        </p:txBody>
      </p:sp>
    </p:spTree>
    <p:extLst>
      <p:ext uri="{BB962C8B-B14F-4D97-AF65-F5344CB8AC3E}">
        <p14:creationId xmlns:p14="http://schemas.microsoft.com/office/powerpoint/2010/main" val="3361342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23EA18-9D36-DC3B-D213-87073134E5BA}"/>
              </a:ext>
            </a:extLst>
          </p:cNvPr>
          <p:cNvSpPr>
            <a:spLocks noGrp="1"/>
          </p:cNvSpPr>
          <p:nvPr>
            <p:ph type="dt" sz="half" idx="10"/>
          </p:nvPr>
        </p:nvSpPr>
        <p:spPr/>
        <p:txBody>
          <a:bodyPr/>
          <a:lstStyle/>
          <a:p>
            <a:fld id="{C8C96F2E-8F83-E546-A62E-D0A6B0BE936F}" type="datetimeFigureOut">
              <a:rPr lang="en-US" smtClean="0"/>
              <a:t>1/12/2024</a:t>
            </a:fld>
            <a:endParaRPr lang="en-US"/>
          </a:p>
        </p:txBody>
      </p:sp>
      <p:sp>
        <p:nvSpPr>
          <p:cNvPr id="3" name="Footer Placeholder 2">
            <a:extLst>
              <a:ext uri="{FF2B5EF4-FFF2-40B4-BE49-F238E27FC236}">
                <a16:creationId xmlns:a16="http://schemas.microsoft.com/office/drawing/2014/main" id="{6B766ED5-AF32-2A2E-36E6-08EA49DAD9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5E2B6B-AC7E-2E54-0D6E-A5258D5EA334}"/>
              </a:ext>
            </a:extLst>
          </p:cNvPr>
          <p:cNvSpPr>
            <a:spLocks noGrp="1"/>
          </p:cNvSpPr>
          <p:nvPr>
            <p:ph type="sldNum" sz="quarter" idx="12"/>
          </p:nvPr>
        </p:nvSpPr>
        <p:spPr/>
        <p:txBody>
          <a:bodyPr/>
          <a:lstStyle/>
          <a:p>
            <a:fld id="{1ED9EF25-11A6-7B42-943B-22B1FB12A813}" type="slidenum">
              <a:rPr lang="en-US" smtClean="0"/>
              <a:t>‹#›</a:t>
            </a:fld>
            <a:endParaRPr lang="en-US"/>
          </a:p>
        </p:txBody>
      </p:sp>
    </p:spTree>
    <p:extLst>
      <p:ext uri="{BB962C8B-B14F-4D97-AF65-F5344CB8AC3E}">
        <p14:creationId xmlns:p14="http://schemas.microsoft.com/office/powerpoint/2010/main" val="3227086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7F589-9DB6-1438-3F4B-61B6F63F55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977C73-76D1-7E4D-B9C0-76E5B2266B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8A55EC-CB45-4D6F-7708-396A5E069C50}"/>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5" name="Footer Placeholder 4">
            <a:extLst>
              <a:ext uri="{FF2B5EF4-FFF2-40B4-BE49-F238E27FC236}">
                <a16:creationId xmlns:a16="http://schemas.microsoft.com/office/drawing/2014/main" id="{A7B4E164-8439-0625-01F1-5887ECFB00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A5730-15FC-3FFF-469A-4C899D965D66}"/>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7406589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8A106-20ED-1AE1-EB32-940EBB206E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9ED2AF-E356-AA15-D021-FA11E5FC15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2086A2-890E-CCBE-9E05-30FA38B5F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04C311-3965-7D1E-7995-6DCF9255548A}"/>
              </a:ext>
            </a:extLst>
          </p:cNvPr>
          <p:cNvSpPr>
            <a:spLocks noGrp="1"/>
          </p:cNvSpPr>
          <p:nvPr>
            <p:ph type="dt" sz="half" idx="10"/>
          </p:nvPr>
        </p:nvSpPr>
        <p:spPr/>
        <p:txBody>
          <a:bodyPr/>
          <a:lstStyle/>
          <a:p>
            <a:fld id="{C8C96F2E-8F83-E546-A62E-D0A6B0BE936F}" type="datetimeFigureOut">
              <a:rPr lang="en-US" smtClean="0"/>
              <a:t>1/12/2024</a:t>
            </a:fld>
            <a:endParaRPr lang="en-US"/>
          </a:p>
        </p:txBody>
      </p:sp>
      <p:sp>
        <p:nvSpPr>
          <p:cNvPr id="6" name="Footer Placeholder 5">
            <a:extLst>
              <a:ext uri="{FF2B5EF4-FFF2-40B4-BE49-F238E27FC236}">
                <a16:creationId xmlns:a16="http://schemas.microsoft.com/office/drawing/2014/main" id="{04CF13B7-B312-D4B7-6786-08C925AEB4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1C4F84-905F-3629-DB6B-6F99D8D7C09F}"/>
              </a:ext>
            </a:extLst>
          </p:cNvPr>
          <p:cNvSpPr>
            <a:spLocks noGrp="1"/>
          </p:cNvSpPr>
          <p:nvPr>
            <p:ph type="sldNum" sz="quarter" idx="12"/>
          </p:nvPr>
        </p:nvSpPr>
        <p:spPr/>
        <p:txBody>
          <a:bodyPr/>
          <a:lstStyle/>
          <a:p>
            <a:fld id="{1ED9EF25-11A6-7B42-943B-22B1FB12A813}" type="slidenum">
              <a:rPr lang="en-US" smtClean="0"/>
              <a:t>‹#›</a:t>
            </a:fld>
            <a:endParaRPr lang="en-US"/>
          </a:p>
        </p:txBody>
      </p:sp>
    </p:spTree>
    <p:extLst>
      <p:ext uri="{BB962C8B-B14F-4D97-AF65-F5344CB8AC3E}">
        <p14:creationId xmlns:p14="http://schemas.microsoft.com/office/powerpoint/2010/main" val="2443700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1C469-D69C-DE11-9D28-4196F2629D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055F88-9C3B-9135-6516-AAC78ED6C2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578251-EA8A-EDF4-834B-FFFBE2D262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6E1F26-2A2C-B3F6-8AF2-B9F7218AE0DA}"/>
              </a:ext>
            </a:extLst>
          </p:cNvPr>
          <p:cNvSpPr>
            <a:spLocks noGrp="1"/>
          </p:cNvSpPr>
          <p:nvPr>
            <p:ph type="dt" sz="half" idx="10"/>
          </p:nvPr>
        </p:nvSpPr>
        <p:spPr/>
        <p:txBody>
          <a:bodyPr/>
          <a:lstStyle/>
          <a:p>
            <a:fld id="{C8C96F2E-8F83-E546-A62E-D0A6B0BE936F}" type="datetimeFigureOut">
              <a:rPr lang="en-US" smtClean="0"/>
              <a:t>1/12/2024</a:t>
            </a:fld>
            <a:endParaRPr lang="en-US"/>
          </a:p>
        </p:txBody>
      </p:sp>
      <p:sp>
        <p:nvSpPr>
          <p:cNvPr id="6" name="Footer Placeholder 5">
            <a:extLst>
              <a:ext uri="{FF2B5EF4-FFF2-40B4-BE49-F238E27FC236}">
                <a16:creationId xmlns:a16="http://schemas.microsoft.com/office/drawing/2014/main" id="{204CB47E-35C4-BDCD-06B8-B6CF39D3A2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4B60F5-CB04-F48F-B1E6-B664D7785DC0}"/>
              </a:ext>
            </a:extLst>
          </p:cNvPr>
          <p:cNvSpPr>
            <a:spLocks noGrp="1"/>
          </p:cNvSpPr>
          <p:nvPr>
            <p:ph type="sldNum" sz="quarter" idx="12"/>
          </p:nvPr>
        </p:nvSpPr>
        <p:spPr/>
        <p:txBody>
          <a:bodyPr/>
          <a:lstStyle/>
          <a:p>
            <a:fld id="{1ED9EF25-11A6-7B42-943B-22B1FB12A813}" type="slidenum">
              <a:rPr lang="en-US" smtClean="0"/>
              <a:t>‹#›</a:t>
            </a:fld>
            <a:endParaRPr lang="en-US"/>
          </a:p>
        </p:txBody>
      </p:sp>
    </p:spTree>
    <p:extLst>
      <p:ext uri="{BB962C8B-B14F-4D97-AF65-F5344CB8AC3E}">
        <p14:creationId xmlns:p14="http://schemas.microsoft.com/office/powerpoint/2010/main" val="3929812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8861A-C03C-BC14-137A-CB91E529BA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B9B31D-3A74-ED2F-CE54-76F3AED811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26B93E-1A09-F8C6-9FC2-F372678E17A4}"/>
              </a:ext>
            </a:extLst>
          </p:cNvPr>
          <p:cNvSpPr>
            <a:spLocks noGrp="1"/>
          </p:cNvSpPr>
          <p:nvPr>
            <p:ph type="dt" sz="half" idx="10"/>
          </p:nvPr>
        </p:nvSpPr>
        <p:spPr/>
        <p:txBody>
          <a:bodyPr/>
          <a:lstStyle/>
          <a:p>
            <a:fld id="{C8C96F2E-8F83-E546-A62E-D0A6B0BE936F}" type="datetimeFigureOut">
              <a:rPr lang="en-US" smtClean="0"/>
              <a:t>1/12/2024</a:t>
            </a:fld>
            <a:endParaRPr lang="en-US"/>
          </a:p>
        </p:txBody>
      </p:sp>
      <p:sp>
        <p:nvSpPr>
          <p:cNvPr id="5" name="Footer Placeholder 4">
            <a:extLst>
              <a:ext uri="{FF2B5EF4-FFF2-40B4-BE49-F238E27FC236}">
                <a16:creationId xmlns:a16="http://schemas.microsoft.com/office/drawing/2014/main" id="{8B355406-9A46-5D7B-D172-C9C6AA775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89ACA8-6CD1-72CB-07D8-3E32AF1040C8}"/>
              </a:ext>
            </a:extLst>
          </p:cNvPr>
          <p:cNvSpPr>
            <a:spLocks noGrp="1"/>
          </p:cNvSpPr>
          <p:nvPr>
            <p:ph type="sldNum" sz="quarter" idx="12"/>
          </p:nvPr>
        </p:nvSpPr>
        <p:spPr/>
        <p:txBody>
          <a:bodyPr/>
          <a:lstStyle/>
          <a:p>
            <a:fld id="{1ED9EF25-11A6-7B42-943B-22B1FB12A813}" type="slidenum">
              <a:rPr lang="en-US" smtClean="0"/>
              <a:t>‹#›</a:t>
            </a:fld>
            <a:endParaRPr lang="en-US"/>
          </a:p>
        </p:txBody>
      </p:sp>
    </p:spTree>
    <p:extLst>
      <p:ext uri="{BB962C8B-B14F-4D97-AF65-F5344CB8AC3E}">
        <p14:creationId xmlns:p14="http://schemas.microsoft.com/office/powerpoint/2010/main" val="27793041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641BBA-73A6-ED93-F72E-0A3857DFCC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36F958-FDAC-37BD-2464-F72809861B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627FA4-D910-2A4D-48E0-1BAB5FF92043}"/>
              </a:ext>
            </a:extLst>
          </p:cNvPr>
          <p:cNvSpPr>
            <a:spLocks noGrp="1"/>
          </p:cNvSpPr>
          <p:nvPr>
            <p:ph type="dt" sz="half" idx="10"/>
          </p:nvPr>
        </p:nvSpPr>
        <p:spPr/>
        <p:txBody>
          <a:bodyPr/>
          <a:lstStyle/>
          <a:p>
            <a:fld id="{C8C96F2E-8F83-E546-A62E-D0A6B0BE936F}" type="datetimeFigureOut">
              <a:rPr lang="en-US" smtClean="0"/>
              <a:t>1/12/2024</a:t>
            </a:fld>
            <a:endParaRPr lang="en-US"/>
          </a:p>
        </p:txBody>
      </p:sp>
      <p:sp>
        <p:nvSpPr>
          <p:cNvPr id="5" name="Footer Placeholder 4">
            <a:extLst>
              <a:ext uri="{FF2B5EF4-FFF2-40B4-BE49-F238E27FC236}">
                <a16:creationId xmlns:a16="http://schemas.microsoft.com/office/drawing/2014/main" id="{5CF19F69-CBEC-D1F1-0CAF-2D8F0DBFA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D7C29-10D6-8A83-5982-1CA893089FD2}"/>
              </a:ext>
            </a:extLst>
          </p:cNvPr>
          <p:cNvSpPr>
            <a:spLocks noGrp="1"/>
          </p:cNvSpPr>
          <p:nvPr>
            <p:ph type="sldNum" sz="quarter" idx="12"/>
          </p:nvPr>
        </p:nvSpPr>
        <p:spPr/>
        <p:txBody>
          <a:bodyPr/>
          <a:lstStyle/>
          <a:p>
            <a:fld id="{1ED9EF25-11A6-7B42-943B-22B1FB12A813}" type="slidenum">
              <a:rPr lang="en-US" smtClean="0"/>
              <a:t>‹#›</a:t>
            </a:fld>
            <a:endParaRPr lang="en-US"/>
          </a:p>
        </p:txBody>
      </p:sp>
    </p:spTree>
    <p:extLst>
      <p:ext uri="{BB962C8B-B14F-4D97-AF65-F5344CB8AC3E}">
        <p14:creationId xmlns:p14="http://schemas.microsoft.com/office/powerpoint/2010/main" val="16033549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3" indent="0" algn="ctr">
              <a:buNone/>
              <a:defRPr sz="2000"/>
            </a:lvl2pPr>
            <a:lvl3pPr marL="914346" indent="0" algn="ctr">
              <a:buNone/>
              <a:defRPr sz="1800"/>
            </a:lvl3pPr>
            <a:lvl4pPr marL="1371519" indent="0" algn="ctr">
              <a:buNone/>
              <a:defRPr sz="1600"/>
            </a:lvl4pPr>
            <a:lvl5pPr marL="1828692" indent="0" algn="ctr">
              <a:buNone/>
              <a:defRPr sz="1600"/>
            </a:lvl5pPr>
            <a:lvl6pPr marL="2285865" indent="0" algn="ctr">
              <a:buNone/>
              <a:defRPr sz="1600"/>
            </a:lvl6pPr>
            <a:lvl7pPr marL="2743038" indent="0" algn="ctr">
              <a:buNone/>
              <a:defRPr sz="1600"/>
            </a:lvl7pPr>
            <a:lvl8pPr marL="3200210" indent="0" algn="ctr">
              <a:buNone/>
              <a:defRPr sz="1600"/>
            </a:lvl8pPr>
            <a:lvl9pPr marL="365738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B812BF-6501-6440-B33E-4C73A5B8CBB8}"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587389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812BF-6501-6440-B33E-4C73A5B8CBB8}"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18410820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173" indent="0">
              <a:buNone/>
              <a:defRPr sz="2000">
                <a:solidFill>
                  <a:schemeClr val="tx1">
                    <a:tint val="75000"/>
                  </a:schemeClr>
                </a:solidFill>
              </a:defRPr>
            </a:lvl2pPr>
            <a:lvl3pPr marL="914346" indent="0">
              <a:buNone/>
              <a:defRPr sz="1800">
                <a:solidFill>
                  <a:schemeClr val="tx1">
                    <a:tint val="75000"/>
                  </a:schemeClr>
                </a:solidFill>
              </a:defRPr>
            </a:lvl3pPr>
            <a:lvl4pPr marL="1371519" indent="0">
              <a:buNone/>
              <a:defRPr sz="1600">
                <a:solidFill>
                  <a:schemeClr val="tx1">
                    <a:tint val="75000"/>
                  </a:schemeClr>
                </a:solidFill>
              </a:defRPr>
            </a:lvl4pPr>
            <a:lvl5pPr marL="1828692" indent="0">
              <a:buNone/>
              <a:defRPr sz="1600">
                <a:solidFill>
                  <a:schemeClr val="tx1">
                    <a:tint val="75000"/>
                  </a:schemeClr>
                </a:solidFill>
              </a:defRPr>
            </a:lvl5pPr>
            <a:lvl6pPr marL="2285865" indent="0">
              <a:buNone/>
              <a:defRPr sz="1600">
                <a:solidFill>
                  <a:schemeClr val="tx1">
                    <a:tint val="75000"/>
                  </a:schemeClr>
                </a:solidFill>
              </a:defRPr>
            </a:lvl6pPr>
            <a:lvl7pPr marL="2743038" indent="0">
              <a:buNone/>
              <a:defRPr sz="1600">
                <a:solidFill>
                  <a:schemeClr val="tx1">
                    <a:tint val="75000"/>
                  </a:schemeClr>
                </a:solidFill>
              </a:defRPr>
            </a:lvl7pPr>
            <a:lvl8pPr marL="3200210" indent="0">
              <a:buNone/>
              <a:defRPr sz="1600">
                <a:solidFill>
                  <a:schemeClr val="tx1">
                    <a:tint val="75000"/>
                  </a:schemeClr>
                </a:solidFill>
              </a:defRPr>
            </a:lvl8pPr>
            <a:lvl9pPr marL="36573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B812BF-6501-6440-B33E-4C73A5B8CBB8}"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2299456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B812BF-6501-6440-B33E-4C73A5B8CBB8}"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31569788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3" indent="0">
              <a:buNone/>
              <a:defRPr sz="2000" b="1"/>
            </a:lvl2pPr>
            <a:lvl3pPr marL="914346" indent="0">
              <a:buNone/>
              <a:defRPr sz="1800" b="1"/>
            </a:lvl3pPr>
            <a:lvl4pPr marL="1371519" indent="0">
              <a:buNone/>
              <a:defRPr sz="1600" b="1"/>
            </a:lvl4pPr>
            <a:lvl5pPr marL="1828692" indent="0">
              <a:buNone/>
              <a:defRPr sz="1600" b="1"/>
            </a:lvl5pPr>
            <a:lvl6pPr marL="2285865" indent="0">
              <a:buNone/>
              <a:defRPr sz="1600" b="1"/>
            </a:lvl6pPr>
            <a:lvl7pPr marL="2743038" indent="0">
              <a:buNone/>
              <a:defRPr sz="1600" b="1"/>
            </a:lvl7pPr>
            <a:lvl8pPr marL="3200210" indent="0">
              <a:buNone/>
              <a:defRPr sz="1600" b="1"/>
            </a:lvl8pPr>
            <a:lvl9pPr marL="365738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3" indent="0">
              <a:buNone/>
              <a:defRPr sz="2000" b="1"/>
            </a:lvl2pPr>
            <a:lvl3pPr marL="914346" indent="0">
              <a:buNone/>
              <a:defRPr sz="1800" b="1"/>
            </a:lvl3pPr>
            <a:lvl4pPr marL="1371519" indent="0">
              <a:buNone/>
              <a:defRPr sz="1600" b="1"/>
            </a:lvl4pPr>
            <a:lvl5pPr marL="1828692" indent="0">
              <a:buNone/>
              <a:defRPr sz="1600" b="1"/>
            </a:lvl5pPr>
            <a:lvl6pPr marL="2285865" indent="0">
              <a:buNone/>
              <a:defRPr sz="1600" b="1"/>
            </a:lvl6pPr>
            <a:lvl7pPr marL="2743038" indent="0">
              <a:buNone/>
              <a:defRPr sz="1600" b="1"/>
            </a:lvl7pPr>
            <a:lvl8pPr marL="3200210" indent="0">
              <a:buNone/>
              <a:defRPr sz="1600" b="1"/>
            </a:lvl8pPr>
            <a:lvl9pPr marL="36573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B812BF-6501-6440-B33E-4C73A5B8CBB8}"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38474699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B812BF-6501-6440-B33E-4C73A5B8CBB8}"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4006411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320BC-7132-3DC1-9607-1575309447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AC5B99-FFEE-0A3B-6780-C50C724039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DBA566-D20D-5714-FF28-FC33C0EED6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5AB825-9C3D-F271-45C9-ECF0DBE22EFF}"/>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6" name="Footer Placeholder 5">
            <a:extLst>
              <a:ext uri="{FF2B5EF4-FFF2-40B4-BE49-F238E27FC236}">
                <a16:creationId xmlns:a16="http://schemas.microsoft.com/office/drawing/2014/main" id="{78A1DE71-629F-A805-0386-C42718FB7E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01004B-DD03-A17D-6358-B861893F15AE}"/>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35237553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812BF-6501-6440-B33E-4C73A5B8CBB8}"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42054304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3" indent="0">
              <a:buNone/>
              <a:defRPr sz="1400"/>
            </a:lvl2pPr>
            <a:lvl3pPr marL="914346" indent="0">
              <a:buNone/>
              <a:defRPr sz="1200"/>
            </a:lvl3pPr>
            <a:lvl4pPr marL="1371519" indent="0">
              <a:buNone/>
              <a:defRPr sz="1000"/>
            </a:lvl4pPr>
            <a:lvl5pPr marL="1828692" indent="0">
              <a:buNone/>
              <a:defRPr sz="1000"/>
            </a:lvl5pPr>
            <a:lvl6pPr marL="2285865" indent="0">
              <a:buNone/>
              <a:defRPr sz="1000"/>
            </a:lvl6pPr>
            <a:lvl7pPr marL="2743038" indent="0">
              <a:buNone/>
              <a:defRPr sz="1000"/>
            </a:lvl7pPr>
            <a:lvl8pPr marL="3200210" indent="0">
              <a:buNone/>
              <a:defRPr sz="1000"/>
            </a:lvl8pPr>
            <a:lvl9pPr marL="36573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B812BF-6501-6440-B33E-4C73A5B8CBB8}"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41239915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3" indent="0">
              <a:buNone/>
              <a:defRPr sz="2800"/>
            </a:lvl2pPr>
            <a:lvl3pPr marL="914346" indent="0">
              <a:buNone/>
              <a:defRPr sz="2400"/>
            </a:lvl3pPr>
            <a:lvl4pPr marL="1371519" indent="0">
              <a:buNone/>
              <a:defRPr sz="2000"/>
            </a:lvl4pPr>
            <a:lvl5pPr marL="1828692" indent="0">
              <a:buNone/>
              <a:defRPr sz="2000"/>
            </a:lvl5pPr>
            <a:lvl6pPr marL="2285865" indent="0">
              <a:buNone/>
              <a:defRPr sz="2000"/>
            </a:lvl6pPr>
            <a:lvl7pPr marL="2743038" indent="0">
              <a:buNone/>
              <a:defRPr sz="2000"/>
            </a:lvl7pPr>
            <a:lvl8pPr marL="3200210" indent="0">
              <a:buNone/>
              <a:defRPr sz="2000"/>
            </a:lvl8pPr>
            <a:lvl9pPr marL="36573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3" indent="0">
              <a:buNone/>
              <a:defRPr sz="1400"/>
            </a:lvl2pPr>
            <a:lvl3pPr marL="914346" indent="0">
              <a:buNone/>
              <a:defRPr sz="1200"/>
            </a:lvl3pPr>
            <a:lvl4pPr marL="1371519" indent="0">
              <a:buNone/>
              <a:defRPr sz="1000"/>
            </a:lvl4pPr>
            <a:lvl5pPr marL="1828692" indent="0">
              <a:buNone/>
              <a:defRPr sz="1000"/>
            </a:lvl5pPr>
            <a:lvl6pPr marL="2285865" indent="0">
              <a:buNone/>
              <a:defRPr sz="1000"/>
            </a:lvl6pPr>
            <a:lvl7pPr marL="2743038" indent="0">
              <a:buNone/>
              <a:defRPr sz="1000"/>
            </a:lvl7pPr>
            <a:lvl8pPr marL="3200210" indent="0">
              <a:buNone/>
              <a:defRPr sz="1000"/>
            </a:lvl8pPr>
            <a:lvl9pPr marL="36573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B812BF-6501-6440-B33E-4C73A5B8CBB8}"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17592871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812BF-6501-6440-B33E-4C73A5B8CBB8}"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7103066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812BF-6501-6440-B33E-4C73A5B8CBB8}"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D69F0-701C-4946-B399-DA99E2C07AE0}" type="slidenum">
              <a:rPr lang="en-US" smtClean="0"/>
              <a:t>‹#›</a:t>
            </a:fld>
            <a:endParaRPr lang="en-US"/>
          </a:p>
        </p:txBody>
      </p:sp>
    </p:spTree>
    <p:extLst>
      <p:ext uri="{BB962C8B-B14F-4D97-AF65-F5344CB8AC3E}">
        <p14:creationId xmlns:p14="http://schemas.microsoft.com/office/powerpoint/2010/main" val="29988901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7373-991D-17D1-C2C2-A7048BC01B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1717BC-EE71-3847-A141-8D718C8750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09582E-32BC-26F1-F0B8-1E5AA9F47C52}"/>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5" name="Footer Placeholder 4">
            <a:extLst>
              <a:ext uri="{FF2B5EF4-FFF2-40B4-BE49-F238E27FC236}">
                <a16:creationId xmlns:a16="http://schemas.microsoft.com/office/drawing/2014/main" id="{BB486289-C9C6-DDE9-D815-249EFB110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48F951-FBA4-96DB-C335-054009BD45C5}"/>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6878026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0FCC6-CF16-84F3-8687-B6172F029D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DEC5A4-22EE-CAD1-40D6-443735124A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D98FB-B570-A4C0-768D-DFD6E1C69F15}"/>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5" name="Footer Placeholder 4">
            <a:extLst>
              <a:ext uri="{FF2B5EF4-FFF2-40B4-BE49-F238E27FC236}">
                <a16:creationId xmlns:a16="http://schemas.microsoft.com/office/drawing/2014/main" id="{736435CF-E0A6-4C73-808E-3E40DFD55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7E7BC-3E01-6C4B-EE5E-EFD178F8F807}"/>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1379163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7F589-9DB6-1438-3F4B-61B6F63F55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977C73-76D1-7E4D-B9C0-76E5B2266B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8A55EC-CB45-4D6F-7708-396A5E069C50}"/>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5" name="Footer Placeholder 4">
            <a:extLst>
              <a:ext uri="{FF2B5EF4-FFF2-40B4-BE49-F238E27FC236}">
                <a16:creationId xmlns:a16="http://schemas.microsoft.com/office/drawing/2014/main" id="{A7B4E164-8439-0625-01F1-5887ECFB00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A5730-15FC-3FFF-469A-4C899D965D66}"/>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8470490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320BC-7132-3DC1-9607-1575309447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AC5B99-FFEE-0A3B-6780-C50C724039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DBA566-D20D-5714-FF28-FC33C0EED6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5AB825-9C3D-F271-45C9-ECF0DBE22EFF}"/>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6" name="Footer Placeholder 5">
            <a:extLst>
              <a:ext uri="{FF2B5EF4-FFF2-40B4-BE49-F238E27FC236}">
                <a16:creationId xmlns:a16="http://schemas.microsoft.com/office/drawing/2014/main" id="{78A1DE71-629F-A805-0386-C42718FB7E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01004B-DD03-A17D-6358-B861893F15AE}"/>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2551842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C01A-3795-0FA1-D366-9B85A6567F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8B866F-5CB5-FFD0-C3CC-C957BC6BB9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15EED5-EF23-552B-5562-639ACE181F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2CA648-AE8C-3635-2897-A96284E27A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398C62-1219-FBFC-C700-3B396B08D3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1AEFC5-D753-646C-ECD2-68633C18412E}"/>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8" name="Footer Placeholder 7">
            <a:extLst>
              <a:ext uri="{FF2B5EF4-FFF2-40B4-BE49-F238E27FC236}">
                <a16:creationId xmlns:a16="http://schemas.microsoft.com/office/drawing/2014/main" id="{05392815-4933-4148-2318-39FB2FE911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165DCD-225D-9C63-6EE4-D9A16D7CB336}"/>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4286190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C01A-3795-0FA1-D366-9B85A6567F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8B866F-5CB5-FFD0-C3CC-C957BC6BB9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15EED5-EF23-552B-5562-639ACE181F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2CA648-AE8C-3635-2897-A96284E27A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398C62-1219-FBFC-C700-3B396B08D3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1AEFC5-D753-646C-ECD2-68633C18412E}"/>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8" name="Footer Placeholder 7">
            <a:extLst>
              <a:ext uri="{FF2B5EF4-FFF2-40B4-BE49-F238E27FC236}">
                <a16:creationId xmlns:a16="http://schemas.microsoft.com/office/drawing/2014/main" id="{05392815-4933-4148-2318-39FB2FE911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165DCD-225D-9C63-6EE4-D9A16D7CB336}"/>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8231898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F891B-ED7E-F0A9-4D2C-6872B507F5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8537D0-5F6A-9213-5E2C-D39724586B17}"/>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4" name="Footer Placeholder 3">
            <a:extLst>
              <a:ext uri="{FF2B5EF4-FFF2-40B4-BE49-F238E27FC236}">
                <a16:creationId xmlns:a16="http://schemas.microsoft.com/office/drawing/2014/main" id="{59C66FB7-1266-7ADD-1523-ECADE41785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1E381-6ECC-E753-46A3-2BDA6EE98AE1}"/>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33978392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C685FB-5FDF-A77E-8664-EE52E820D3A1}"/>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3" name="Footer Placeholder 2">
            <a:extLst>
              <a:ext uri="{FF2B5EF4-FFF2-40B4-BE49-F238E27FC236}">
                <a16:creationId xmlns:a16="http://schemas.microsoft.com/office/drawing/2014/main" id="{C559897A-A0E6-9867-AE61-DFAA5FB687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64995A-4E5A-2205-36A8-4768A18F9790}"/>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31698690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2250-98A1-FF3F-D2AA-F0EEBBB096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B54408-043C-786E-D0FA-8556FE7066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E72772-A4BE-4B7A-01A5-8092F653F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573AB1-AE88-6C81-C264-C2A9D551B4B2}"/>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6" name="Footer Placeholder 5">
            <a:extLst>
              <a:ext uri="{FF2B5EF4-FFF2-40B4-BE49-F238E27FC236}">
                <a16:creationId xmlns:a16="http://schemas.microsoft.com/office/drawing/2014/main" id="{944940F9-1315-9DA6-10DA-6D47A941C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81852-9720-5AAA-1053-9475FCF7B843}"/>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37169749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36A3A-2DE0-824B-084C-DF76201181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1A0D72-3AB9-B857-C691-8C13B02433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C9C188-70FC-9753-0A50-F49DBC292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D6DFF0-4B1C-A104-1FC4-BA33674E7A98}"/>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6" name="Footer Placeholder 5">
            <a:extLst>
              <a:ext uri="{FF2B5EF4-FFF2-40B4-BE49-F238E27FC236}">
                <a16:creationId xmlns:a16="http://schemas.microsoft.com/office/drawing/2014/main" id="{28B5330A-52D1-48E4-BD2F-557ACC270B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0CC0C8-FD0E-3329-C70D-0788BE5BAC97}"/>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17679685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D8A28-705B-6E64-C50C-8792EDE2D4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848BEA-C156-4FD7-209D-7813BBC7EC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BC378-27F3-B8B1-BEC3-A43B107AC9FD}"/>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5" name="Footer Placeholder 4">
            <a:extLst>
              <a:ext uri="{FF2B5EF4-FFF2-40B4-BE49-F238E27FC236}">
                <a16:creationId xmlns:a16="http://schemas.microsoft.com/office/drawing/2014/main" id="{5F318A08-2577-04EC-DB48-FEB7F1126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5A1D8-7694-AFF4-7E85-30049225CA14}"/>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37168802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3ACE92-0941-6544-252B-E5530FE666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E91320-3B73-E1AC-BA43-7C5394E1AD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00E370-957C-634B-7790-F6B0581CB941}"/>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5" name="Footer Placeholder 4">
            <a:extLst>
              <a:ext uri="{FF2B5EF4-FFF2-40B4-BE49-F238E27FC236}">
                <a16:creationId xmlns:a16="http://schemas.microsoft.com/office/drawing/2014/main" id="{40AF73B7-9C17-05CB-2E10-9CAADA3844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ACF3F-162D-D888-338A-A323D36066B8}"/>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33424499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7373-991D-17D1-C2C2-A7048BC01B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1717BC-EE71-3847-A141-8D718C875041}"/>
              </a:ext>
            </a:extLst>
          </p:cNvPr>
          <p:cNvSpPr>
            <a:spLocks noGrp="1"/>
          </p:cNvSpPr>
          <p:nvPr>
            <p:ph type="subTitle" idx="1"/>
          </p:nvPr>
        </p:nvSpPr>
        <p:spPr>
          <a:xfrm>
            <a:off x="1524000" y="3602038"/>
            <a:ext cx="9144000" cy="1655762"/>
          </a:xfrm>
        </p:spPr>
        <p:txBody>
          <a:bodyPr/>
          <a:lstStyle>
            <a:lvl1pPr marL="0" indent="0" algn="ctr">
              <a:buNone/>
              <a:defRPr sz="2400"/>
            </a:lvl1pPr>
            <a:lvl2pPr marL="457173" indent="0" algn="ctr">
              <a:buNone/>
              <a:defRPr sz="2000"/>
            </a:lvl2pPr>
            <a:lvl3pPr marL="914346" indent="0" algn="ctr">
              <a:buNone/>
              <a:defRPr sz="1800"/>
            </a:lvl3pPr>
            <a:lvl4pPr marL="1371519" indent="0" algn="ctr">
              <a:buNone/>
              <a:defRPr sz="1600"/>
            </a:lvl4pPr>
            <a:lvl5pPr marL="1828692" indent="0" algn="ctr">
              <a:buNone/>
              <a:defRPr sz="1600"/>
            </a:lvl5pPr>
            <a:lvl6pPr marL="2285865" indent="0" algn="ctr">
              <a:buNone/>
              <a:defRPr sz="1600"/>
            </a:lvl6pPr>
            <a:lvl7pPr marL="2743038" indent="0" algn="ctr">
              <a:buNone/>
              <a:defRPr sz="1600"/>
            </a:lvl7pPr>
            <a:lvl8pPr marL="3200210" indent="0" algn="ctr">
              <a:buNone/>
              <a:defRPr sz="1600"/>
            </a:lvl8pPr>
            <a:lvl9pPr marL="365738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09582E-32BC-26F1-F0B8-1E5AA9F47C52}"/>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5" name="Footer Placeholder 4">
            <a:extLst>
              <a:ext uri="{FF2B5EF4-FFF2-40B4-BE49-F238E27FC236}">
                <a16:creationId xmlns:a16="http://schemas.microsoft.com/office/drawing/2014/main" id="{BB486289-C9C6-DDE9-D815-249EFB110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48F951-FBA4-96DB-C335-054009BD45C5}"/>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10961716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0FCC6-CF16-84F3-8687-B6172F029D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DEC5A4-22EE-CAD1-40D6-443735124A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D98FB-B570-A4C0-768D-DFD6E1C69F15}"/>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5" name="Footer Placeholder 4">
            <a:extLst>
              <a:ext uri="{FF2B5EF4-FFF2-40B4-BE49-F238E27FC236}">
                <a16:creationId xmlns:a16="http://schemas.microsoft.com/office/drawing/2014/main" id="{736435CF-E0A6-4C73-808E-3E40DFD55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7E7BC-3E01-6C4B-EE5E-EFD178F8F807}"/>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13380072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7F589-9DB6-1438-3F4B-61B6F63F5552}"/>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977C73-76D1-7E4D-B9C0-76E5B2266B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173" indent="0">
              <a:buNone/>
              <a:defRPr sz="2000">
                <a:solidFill>
                  <a:schemeClr val="tx1">
                    <a:tint val="75000"/>
                  </a:schemeClr>
                </a:solidFill>
              </a:defRPr>
            </a:lvl2pPr>
            <a:lvl3pPr marL="914346" indent="0">
              <a:buNone/>
              <a:defRPr sz="1800">
                <a:solidFill>
                  <a:schemeClr val="tx1">
                    <a:tint val="75000"/>
                  </a:schemeClr>
                </a:solidFill>
              </a:defRPr>
            </a:lvl3pPr>
            <a:lvl4pPr marL="1371519" indent="0">
              <a:buNone/>
              <a:defRPr sz="1600">
                <a:solidFill>
                  <a:schemeClr val="tx1">
                    <a:tint val="75000"/>
                  </a:schemeClr>
                </a:solidFill>
              </a:defRPr>
            </a:lvl4pPr>
            <a:lvl5pPr marL="1828692" indent="0">
              <a:buNone/>
              <a:defRPr sz="1600">
                <a:solidFill>
                  <a:schemeClr val="tx1">
                    <a:tint val="75000"/>
                  </a:schemeClr>
                </a:solidFill>
              </a:defRPr>
            </a:lvl5pPr>
            <a:lvl6pPr marL="2285865" indent="0">
              <a:buNone/>
              <a:defRPr sz="1600">
                <a:solidFill>
                  <a:schemeClr val="tx1">
                    <a:tint val="75000"/>
                  </a:schemeClr>
                </a:solidFill>
              </a:defRPr>
            </a:lvl6pPr>
            <a:lvl7pPr marL="2743038" indent="0">
              <a:buNone/>
              <a:defRPr sz="1600">
                <a:solidFill>
                  <a:schemeClr val="tx1">
                    <a:tint val="75000"/>
                  </a:schemeClr>
                </a:solidFill>
              </a:defRPr>
            </a:lvl7pPr>
            <a:lvl8pPr marL="3200210" indent="0">
              <a:buNone/>
              <a:defRPr sz="1600">
                <a:solidFill>
                  <a:schemeClr val="tx1">
                    <a:tint val="75000"/>
                  </a:schemeClr>
                </a:solidFill>
              </a:defRPr>
            </a:lvl8pPr>
            <a:lvl9pPr marL="365738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8A55EC-CB45-4D6F-7708-396A5E069C50}"/>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5" name="Footer Placeholder 4">
            <a:extLst>
              <a:ext uri="{FF2B5EF4-FFF2-40B4-BE49-F238E27FC236}">
                <a16:creationId xmlns:a16="http://schemas.microsoft.com/office/drawing/2014/main" id="{A7B4E164-8439-0625-01F1-5887ECFB00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A5730-15FC-3FFF-469A-4C899D965D66}"/>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1131281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320BC-7132-3DC1-9607-1575309447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AC5B99-FFEE-0A3B-6780-C50C724039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DBA566-D20D-5714-FF28-FC33C0EED6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5AB825-9C3D-F271-45C9-ECF0DBE22EFF}"/>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6" name="Footer Placeholder 5">
            <a:extLst>
              <a:ext uri="{FF2B5EF4-FFF2-40B4-BE49-F238E27FC236}">
                <a16:creationId xmlns:a16="http://schemas.microsoft.com/office/drawing/2014/main" id="{78A1DE71-629F-A805-0386-C42718FB7E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01004B-DD03-A17D-6358-B861893F15AE}"/>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12944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F891B-ED7E-F0A9-4D2C-6872B507F5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8537D0-5F6A-9213-5E2C-D39724586B17}"/>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4" name="Footer Placeholder 3">
            <a:extLst>
              <a:ext uri="{FF2B5EF4-FFF2-40B4-BE49-F238E27FC236}">
                <a16:creationId xmlns:a16="http://schemas.microsoft.com/office/drawing/2014/main" id="{59C66FB7-1266-7ADD-1523-ECADE41785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1E381-6ECC-E753-46A3-2BDA6EE98AE1}"/>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14650781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C01A-3795-0FA1-D366-9B85A6567F59}"/>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8B866F-5CB5-FFD0-C3CC-C957BC6BB974}"/>
              </a:ext>
            </a:extLst>
          </p:cNvPr>
          <p:cNvSpPr>
            <a:spLocks noGrp="1"/>
          </p:cNvSpPr>
          <p:nvPr>
            <p:ph type="body" idx="1"/>
          </p:nvPr>
        </p:nvSpPr>
        <p:spPr>
          <a:xfrm>
            <a:off x="839788" y="1681163"/>
            <a:ext cx="5157787" cy="823912"/>
          </a:xfrm>
        </p:spPr>
        <p:txBody>
          <a:bodyPr anchor="b"/>
          <a:lstStyle>
            <a:lvl1pPr marL="0" indent="0">
              <a:buNone/>
              <a:defRPr sz="2400" b="1"/>
            </a:lvl1pPr>
            <a:lvl2pPr marL="457173" indent="0">
              <a:buNone/>
              <a:defRPr sz="2000" b="1"/>
            </a:lvl2pPr>
            <a:lvl3pPr marL="914346" indent="0">
              <a:buNone/>
              <a:defRPr sz="1800" b="1"/>
            </a:lvl3pPr>
            <a:lvl4pPr marL="1371519" indent="0">
              <a:buNone/>
              <a:defRPr sz="1600" b="1"/>
            </a:lvl4pPr>
            <a:lvl5pPr marL="1828692" indent="0">
              <a:buNone/>
              <a:defRPr sz="1600" b="1"/>
            </a:lvl5pPr>
            <a:lvl6pPr marL="2285865" indent="0">
              <a:buNone/>
              <a:defRPr sz="1600" b="1"/>
            </a:lvl6pPr>
            <a:lvl7pPr marL="2743038" indent="0">
              <a:buNone/>
              <a:defRPr sz="1600" b="1"/>
            </a:lvl7pPr>
            <a:lvl8pPr marL="3200210" indent="0">
              <a:buNone/>
              <a:defRPr sz="1600" b="1"/>
            </a:lvl8pPr>
            <a:lvl9pPr marL="36573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15EED5-EF23-552B-5562-639ACE181F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2CA648-AE8C-3635-2897-A96284E27A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173" indent="0">
              <a:buNone/>
              <a:defRPr sz="2000" b="1"/>
            </a:lvl2pPr>
            <a:lvl3pPr marL="914346" indent="0">
              <a:buNone/>
              <a:defRPr sz="1800" b="1"/>
            </a:lvl3pPr>
            <a:lvl4pPr marL="1371519" indent="0">
              <a:buNone/>
              <a:defRPr sz="1600" b="1"/>
            </a:lvl4pPr>
            <a:lvl5pPr marL="1828692" indent="0">
              <a:buNone/>
              <a:defRPr sz="1600" b="1"/>
            </a:lvl5pPr>
            <a:lvl6pPr marL="2285865" indent="0">
              <a:buNone/>
              <a:defRPr sz="1600" b="1"/>
            </a:lvl6pPr>
            <a:lvl7pPr marL="2743038" indent="0">
              <a:buNone/>
              <a:defRPr sz="1600" b="1"/>
            </a:lvl7pPr>
            <a:lvl8pPr marL="3200210" indent="0">
              <a:buNone/>
              <a:defRPr sz="1600" b="1"/>
            </a:lvl8pPr>
            <a:lvl9pPr marL="36573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398C62-1219-FBFC-C700-3B396B08D3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1AEFC5-D753-646C-ECD2-68633C18412E}"/>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8" name="Footer Placeholder 7">
            <a:extLst>
              <a:ext uri="{FF2B5EF4-FFF2-40B4-BE49-F238E27FC236}">
                <a16:creationId xmlns:a16="http://schemas.microsoft.com/office/drawing/2014/main" id="{05392815-4933-4148-2318-39FB2FE911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165DCD-225D-9C63-6EE4-D9A16D7CB336}"/>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26556503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F891B-ED7E-F0A9-4D2C-6872B507F5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8537D0-5F6A-9213-5E2C-D39724586B17}"/>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4" name="Footer Placeholder 3">
            <a:extLst>
              <a:ext uri="{FF2B5EF4-FFF2-40B4-BE49-F238E27FC236}">
                <a16:creationId xmlns:a16="http://schemas.microsoft.com/office/drawing/2014/main" id="{59C66FB7-1266-7ADD-1523-ECADE41785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1E381-6ECC-E753-46A3-2BDA6EE98AE1}"/>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26172161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C685FB-5FDF-A77E-8664-EE52E820D3A1}"/>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3" name="Footer Placeholder 2">
            <a:extLst>
              <a:ext uri="{FF2B5EF4-FFF2-40B4-BE49-F238E27FC236}">
                <a16:creationId xmlns:a16="http://schemas.microsoft.com/office/drawing/2014/main" id="{C559897A-A0E6-9867-AE61-DFAA5FB687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64995A-4E5A-2205-36A8-4768A18F9790}"/>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1754755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2250-98A1-FF3F-D2AA-F0EEBBB096DC}"/>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B54408-043C-786E-D0FA-8556FE7066D6}"/>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E72772-A4BE-4B7A-01A5-8092F653F770}"/>
              </a:ext>
            </a:extLst>
          </p:cNvPr>
          <p:cNvSpPr>
            <a:spLocks noGrp="1"/>
          </p:cNvSpPr>
          <p:nvPr>
            <p:ph type="body" sz="half" idx="2"/>
          </p:nvPr>
        </p:nvSpPr>
        <p:spPr>
          <a:xfrm>
            <a:off x="839789" y="2057400"/>
            <a:ext cx="3932237" cy="3811588"/>
          </a:xfrm>
        </p:spPr>
        <p:txBody>
          <a:bodyPr/>
          <a:lstStyle>
            <a:lvl1pPr marL="0" indent="0">
              <a:buNone/>
              <a:defRPr sz="1600"/>
            </a:lvl1pPr>
            <a:lvl2pPr marL="457173" indent="0">
              <a:buNone/>
              <a:defRPr sz="1400"/>
            </a:lvl2pPr>
            <a:lvl3pPr marL="914346" indent="0">
              <a:buNone/>
              <a:defRPr sz="1200"/>
            </a:lvl3pPr>
            <a:lvl4pPr marL="1371519" indent="0">
              <a:buNone/>
              <a:defRPr sz="1000"/>
            </a:lvl4pPr>
            <a:lvl5pPr marL="1828692" indent="0">
              <a:buNone/>
              <a:defRPr sz="1000"/>
            </a:lvl5pPr>
            <a:lvl6pPr marL="2285865" indent="0">
              <a:buNone/>
              <a:defRPr sz="1000"/>
            </a:lvl6pPr>
            <a:lvl7pPr marL="2743038" indent="0">
              <a:buNone/>
              <a:defRPr sz="1000"/>
            </a:lvl7pPr>
            <a:lvl8pPr marL="3200210" indent="0">
              <a:buNone/>
              <a:defRPr sz="1000"/>
            </a:lvl8pPr>
            <a:lvl9pPr marL="36573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573AB1-AE88-6C81-C264-C2A9D551B4B2}"/>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6" name="Footer Placeholder 5">
            <a:extLst>
              <a:ext uri="{FF2B5EF4-FFF2-40B4-BE49-F238E27FC236}">
                <a16:creationId xmlns:a16="http://schemas.microsoft.com/office/drawing/2014/main" id="{944940F9-1315-9DA6-10DA-6D47A941C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81852-9720-5AAA-1053-9475FCF7B843}"/>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40295182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36A3A-2DE0-824B-084C-DF7620118123}"/>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1A0D72-3AB9-B857-C691-8C13B02433EA}"/>
              </a:ext>
            </a:extLst>
          </p:cNvPr>
          <p:cNvSpPr>
            <a:spLocks noGrp="1"/>
          </p:cNvSpPr>
          <p:nvPr>
            <p:ph type="pic" idx="1"/>
          </p:nvPr>
        </p:nvSpPr>
        <p:spPr>
          <a:xfrm>
            <a:off x="5183188" y="987426"/>
            <a:ext cx="6172200" cy="4873625"/>
          </a:xfrm>
        </p:spPr>
        <p:txBody>
          <a:bodyPr/>
          <a:lstStyle>
            <a:lvl1pPr marL="0" indent="0">
              <a:buNone/>
              <a:defRPr sz="3200"/>
            </a:lvl1pPr>
            <a:lvl2pPr marL="457173" indent="0">
              <a:buNone/>
              <a:defRPr sz="2800"/>
            </a:lvl2pPr>
            <a:lvl3pPr marL="914346" indent="0">
              <a:buNone/>
              <a:defRPr sz="2400"/>
            </a:lvl3pPr>
            <a:lvl4pPr marL="1371519" indent="0">
              <a:buNone/>
              <a:defRPr sz="2000"/>
            </a:lvl4pPr>
            <a:lvl5pPr marL="1828692" indent="0">
              <a:buNone/>
              <a:defRPr sz="2000"/>
            </a:lvl5pPr>
            <a:lvl6pPr marL="2285865" indent="0">
              <a:buNone/>
              <a:defRPr sz="2000"/>
            </a:lvl6pPr>
            <a:lvl7pPr marL="2743038" indent="0">
              <a:buNone/>
              <a:defRPr sz="2000"/>
            </a:lvl7pPr>
            <a:lvl8pPr marL="3200210" indent="0">
              <a:buNone/>
              <a:defRPr sz="2000"/>
            </a:lvl8pPr>
            <a:lvl9pPr marL="3657383" indent="0">
              <a:buNone/>
              <a:defRPr sz="2000"/>
            </a:lvl9pPr>
          </a:lstStyle>
          <a:p>
            <a:endParaRPr lang="en-US"/>
          </a:p>
        </p:txBody>
      </p:sp>
      <p:sp>
        <p:nvSpPr>
          <p:cNvPr id="4" name="Text Placeholder 3">
            <a:extLst>
              <a:ext uri="{FF2B5EF4-FFF2-40B4-BE49-F238E27FC236}">
                <a16:creationId xmlns:a16="http://schemas.microsoft.com/office/drawing/2014/main" id="{92C9C188-70FC-9753-0A50-F49DBC292C39}"/>
              </a:ext>
            </a:extLst>
          </p:cNvPr>
          <p:cNvSpPr>
            <a:spLocks noGrp="1"/>
          </p:cNvSpPr>
          <p:nvPr>
            <p:ph type="body" sz="half" idx="2"/>
          </p:nvPr>
        </p:nvSpPr>
        <p:spPr>
          <a:xfrm>
            <a:off x="839789" y="2057400"/>
            <a:ext cx="3932237" cy="3811588"/>
          </a:xfrm>
        </p:spPr>
        <p:txBody>
          <a:bodyPr/>
          <a:lstStyle>
            <a:lvl1pPr marL="0" indent="0">
              <a:buNone/>
              <a:defRPr sz="1600"/>
            </a:lvl1pPr>
            <a:lvl2pPr marL="457173" indent="0">
              <a:buNone/>
              <a:defRPr sz="1400"/>
            </a:lvl2pPr>
            <a:lvl3pPr marL="914346" indent="0">
              <a:buNone/>
              <a:defRPr sz="1200"/>
            </a:lvl3pPr>
            <a:lvl4pPr marL="1371519" indent="0">
              <a:buNone/>
              <a:defRPr sz="1000"/>
            </a:lvl4pPr>
            <a:lvl5pPr marL="1828692" indent="0">
              <a:buNone/>
              <a:defRPr sz="1000"/>
            </a:lvl5pPr>
            <a:lvl6pPr marL="2285865" indent="0">
              <a:buNone/>
              <a:defRPr sz="1000"/>
            </a:lvl6pPr>
            <a:lvl7pPr marL="2743038" indent="0">
              <a:buNone/>
              <a:defRPr sz="1000"/>
            </a:lvl7pPr>
            <a:lvl8pPr marL="3200210" indent="0">
              <a:buNone/>
              <a:defRPr sz="1000"/>
            </a:lvl8pPr>
            <a:lvl9pPr marL="36573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D6DFF0-4B1C-A104-1FC4-BA33674E7A98}"/>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6" name="Footer Placeholder 5">
            <a:extLst>
              <a:ext uri="{FF2B5EF4-FFF2-40B4-BE49-F238E27FC236}">
                <a16:creationId xmlns:a16="http://schemas.microsoft.com/office/drawing/2014/main" id="{28B5330A-52D1-48E4-BD2F-557ACC270B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0CC0C8-FD0E-3329-C70D-0788BE5BAC97}"/>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1764463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D8A28-705B-6E64-C50C-8792EDE2D4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848BEA-C156-4FD7-209D-7813BBC7EC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BC378-27F3-B8B1-BEC3-A43B107AC9FD}"/>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5" name="Footer Placeholder 4">
            <a:extLst>
              <a:ext uri="{FF2B5EF4-FFF2-40B4-BE49-F238E27FC236}">
                <a16:creationId xmlns:a16="http://schemas.microsoft.com/office/drawing/2014/main" id="{5F318A08-2577-04EC-DB48-FEB7F1126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5A1D8-7694-AFF4-7E85-30049225CA14}"/>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35145003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3ACE92-0941-6544-252B-E5530FE666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E91320-3B73-E1AC-BA43-7C5394E1AD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00E370-957C-634B-7790-F6B0581CB941}"/>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5" name="Footer Placeholder 4">
            <a:extLst>
              <a:ext uri="{FF2B5EF4-FFF2-40B4-BE49-F238E27FC236}">
                <a16:creationId xmlns:a16="http://schemas.microsoft.com/office/drawing/2014/main" id="{40AF73B7-9C17-05CB-2E10-9CAADA3844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ACF3F-162D-D888-338A-A323D36066B8}"/>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3139276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C685FB-5FDF-A77E-8664-EE52E820D3A1}"/>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3" name="Footer Placeholder 2">
            <a:extLst>
              <a:ext uri="{FF2B5EF4-FFF2-40B4-BE49-F238E27FC236}">
                <a16:creationId xmlns:a16="http://schemas.microsoft.com/office/drawing/2014/main" id="{C559897A-A0E6-9867-AE61-DFAA5FB687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64995A-4E5A-2205-36A8-4768A18F9790}"/>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385154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2250-98A1-FF3F-D2AA-F0EEBBB096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B54408-043C-786E-D0FA-8556FE7066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E72772-A4BE-4B7A-01A5-8092F653F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573AB1-AE88-6C81-C264-C2A9D551B4B2}"/>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6" name="Footer Placeholder 5">
            <a:extLst>
              <a:ext uri="{FF2B5EF4-FFF2-40B4-BE49-F238E27FC236}">
                <a16:creationId xmlns:a16="http://schemas.microsoft.com/office/drawing/2014/main" id="{944940F9-1315-9DA6-10DA-6D47A941C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81852-9720-5AAA-1053-9475FCF7B843}"/>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3715991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36A3A-2DE0-824B-084C-DF76201181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1A0D72-3AB9-B857-C691-8C13B02433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C9C188-70FC-9753-0A50-F49DBC292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D6DFF0-4B1C-A104-1FC4-BA33674E7A98}"/>
              </a:ext>
            </a:extLst>
          </p:cNvPr>
          <p:cNvSpPr>
            <a:spLocks noGrp="1"/>
          </p:cNvSpPr>
          <p:nvPr>
            <p:ph type="dt" sz="half" idx="10"/>
          </p:nvPr>
        </p:nvSpPr>
        <p:spPr/>
        <p:txBody>
          <a:bodyPr/>
          <a:lstStyle/>
          <a:p>
            <a:fld id="{A158F350-A3D7-D241-B727-4C4581412899}" type="datetimeFigureOut">
              <a:rPr lang="en-US" smtClean="0"/>
              <a:t>1/12/2024</a:t>
            </a:fld>
            <a:endParaRPr lang="en-US"/>
          </a:p>
        </p:txBody>
      </p:sp>
      <p:sp>
        <p:nvSpPr>
          <p:cNvPr id="6" name="Footer Placeholder 5">
            <a:extLst>
              <a:ext uri="{FF2B5EF4-FFF2-40B4-BE49-F238E27FC236}">
                <a16:creationId xmlns:a16="http://schemas.microsoft.com/office/drawing/2014/main" id="{28B5330A-52D1-48E4-BD2F-557ACC270B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0CC0C8-FD0E-3329-C70D-0788BE5BAC97}"/>
              </a:ext>
            </a:extLst>
          </p:cNvPr>
          <p:cNvSpPr>
            <a:spLocks noGrp="1"/>
          </p:cNvSpPr>
          <p:nvPr>
            <p:ph type="sldNum" sz="quarter" idx="12"/>
          </p:nvPr>
        </p:nvSpPr>
        <p:spPr/>
        <p:txBody>
          <a:bodyPr/>
          <a:lstStyle/>
          <a:p>
            <a:fld id="{170212D7-CE19-CC45-A566-0C1F2A9B7008}" type="slidenum">
              <a:rPr lang="en-US" smtClean="0"/>
              <a:t>‹#›</a:t>
            </a:fld>
            <a:endParaRPr lang="en-US"/>
          </a:p>
        </p:txBody>
      </p:sp>
    </p:spTree>
    <p:extLst>
      <p:ext uri="{BB962C8B-B14F-4D97-AF65-F5344CB8AC3E}">
        <p14:creationId xmlns:p14="http://schemas.microsoft.com/office/powerpoint/2010/main" val="3399813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CC7978-3657-3E13-8FD0-3B2C3D05E8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8EF42C-B0FB-B115-DAC2-41FE74FF77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50858-DA2F-C781-6B78-3B95AAD11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8F350-A3D7-D241-B727-4C4581412899}" type="datetimeFigureOut">
              <a:rPr lang="en-US" smtClean="0"/>
              <a:t>1/12/2024</a:t>
            </a:fld>
            <a:endParaRPr lang="en-US"/>
          </a:p>
        </p:txBody>
      </p:sp>
      <p:sp>
        <p:nvSpPr>
          <p:cNvPr id="5" name="Footer Placeholder 4">
            <a:extLst>
              <a:ext uri="{FF2B5EF4-FFF2-40B4-BE49-F238E27FC236}">
                <a16:creationId xmlns:a16="http://schemas.microsoft.com/office/drawing/2014/main" id="{74FF932E-EB52-C61A-4B27-00D6B7A4BA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3CF949-F51D-794D-E2AC-2C8D50559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212D7-CE19-CC45-A566-0C1F2A9B7008}" type="slidenum">
              <a:rPr lang="en-US" smtClean="0"/>
              <a:t>‹#›</a:t>
            </a:fld>
            <a:endParaRPr lang="en-US"/>
          </a:p>
        </p:txBody>
      </p:sp>
    </p:spTree>
    <p:extLst>
      <p:ext uri="{BB962C8B-B14F-4D97-AF65-F5344CB8AC3E}">
        <p14:creationId xmlns:p14="http://schemas.microsoft.com/office/powerpoint/2010/main" val="3700965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34BDEB5-899D-9B4A-A24E-64C5AAEDD1D3}" type="datetimeFigureOut">
              <a:rPr lang="en-US" smtClean="0"/>
              <a:t>1/12/2024</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120BA6F1-1E41-3045-ACB4-64716B7E0E38}" type="slidenum">
              <a:rPr lang="en-US" smtClean="0"/>
              <a:t>‹#›</a:t>
            </a:fld>
            <a:endParaRPr lang="en-US"/>
          </a:p>
        </p:txBody>
      </p:sp>
    </p:spTree>
    <p:extLst>
      <p:ext uri="{BB962C8B-B14F-4D97-AF65-F5344CB8AC3E}">
        <p14:creationId xmlns:p14="http://schemas.microsoft.com/office/powerpoint/2010/main" val="26326587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9EBB0E-EAC0-0F98-EB0C-DC9A419D5E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74E29B-782F-D37E-71AB-BBEBFE290F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C6435-B459-0519-10ED-9D983286A3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96F2E-8F83-E546-A62E-D0A6B0BE936F}" type="datetimeFigureOut">
              <a:rPr lang="en-US" smtClean="0"/>
              <a:t>1/12/2024</a:t>
            </a:fld>
            <a:endParaRPr lang="en-US"/>
          </a:p>
        </p:txBody>
      </p:sp>
      <p:sp>
        <p:nvSpPr>
          <p:cNvPr id="5" name="Footer Placeholder 4">
            <a:extLst>
              <a:ext uri="{FF2B5EF4-FFF2-40B4-BE49-F238E27FC236}">
                <a16:creationId xmlns:a16="http://schemas.microsoft.com/office/drawing/2014/main" id="{FCDAB212-784F-77EE-A544-53D001AE30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4951EE-3D2B-1069-9872-3BDABC0993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9EF25-11A6-7B42-943B-22B1FB12A813}" type="slidenum">
              <a:rPr lang="en-US" smtClean="0"/>
              <a:t>‹#›</a:t>
            </a:fld>
            <a:endParaRPr lang="en-US"/>
          </a:p>
        </p:txBody>
      </p:sp>
    </p:spTree>
    <p:extLst>
      <p:ext uri="{BB962C8B-B14F-4D97-AF65-F5344CB8AC3E}">
        <p14:creationId xmlns:p14="http://schemas.microsoft.com/office/powerpoint/2010/main" val="860542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812BF-6501-6440-B33E-4C73A5B8CBB8}" type="datetimeFigureOut">
              <a:rPr lang="en-US" smtClean="0"/>
              <a:t>1/12/2024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D69F0-701C-4946-B399-DA99E2C07AE0}" type="slidenum">
              <a:rPr lang="en-US" smtClean="0"/>
              <a:t>‹#›</a:t>
            </a:fld>
            <a:endParaRPr lang="en-US"/>
          </a:p>
        </p:txBody>
      </p:sp>
    </p:spTree>
    <p:extLst>
      <p:ext uri="{BB962C8B-B14F-4D97-AF65-F5344CB8AC3E}">
        <p14:creationId xmlns:p14="http://schemas.microsoft.com/office/powerpoint/2010/main" val="36965101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6" indent="-228586" algn="l" defTabSz="9143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9" indent="-228586" algn="l" defTabSz="9143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2" indent="-228586" algn="l" defTabSz="9143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5" indent="-228586" algn="l" defTabSz="9143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78" indent="-228586" algn="l" defTabSz="9143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1" indent="-228586" algn="l" defTabSz="9143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24" indent="-228586" algn="l" defTabSz="9143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97" indent="-228586" algn="l" defTabSz="9143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70" indent="-228586" algn="l" defTabSz="9143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46" rtl="0" eaLnBrk="1" latinLnBrk="0" hangingPunct="1">
        <a:defRPr sz="1800" kern="1200">
          <a:solidFill>
            <a:schemeClr val="tx1"/>
          </a:solidFill>
          <a:latin typeface="+mn-lt"/>
          <a:ea typeface="+mn-ea"/>
          <a:cs typeface="+mn-cs"/>
        </a:defRPr>
      </a:lvl1pPr>
      <a:lvl2pPr marL="457173" algn="l" defTabSz="914346" rtl="0" eaLnBrk="1" latinLnBrk="0" hangingPunct="1">
        <a:defRPr sz="1800" kern="1200">
          <a:solidFill>
            <a:schemeClr val="tx1"/>
          </a:solidFill>
          <a:latin typeface="+mn-lt"/>
          <a:ea typeface="+mn-ea"/>
          <a:cs typeface="+mn-cs"/>
        </a:defRPr>
      </a:lvl2pPr>
      <a:lvl3pPr marL="914346" algn="l" defTabSz="914346" rtl="0" eaLnBrk="1" latinLnBrk="0" hangingPunct="1">
        <a:defRPr sz="1800" kern="1200">
          <a:solidFill>
            <a:schemeClr val="tx1"/>
          </a:solidFill>
          <a:latin typeface="+mn-lt"/>
          <a:ea typeface="+mn-ea"/>
          <a:cs typeface="+mn-cs"/>
        </a:defRPr>
      </a:lvl3pPr>
      <a:lvl4pPr marL="1371519" algn="l" defTabSz="914346" rtl="0" eaLnBrk="1" latinLnBrk="0" hangingPunct="1">
        <a:defRPr sz="1800" kern="1200">
          <a:solidFill>
            <a:schemeClr val="tx1"/>
          </a:solidFill>
          <a:latin typeface="+mn-lt"/>
          <a:ea typeface="+mn-ea"/>
          <a:cs typeface="+mn-cs"/>
        </a:defRPr>
      </a:lvl4pPr>
      <a:lvl5pPr marL="1828692" algn="l" defTabSz="914346" rtl="0" eaLnBrk="1" latinLnBrk="0" hangingPunct="1">
        <a:defRPr sz="1800" kern="1200">
          <a:solidFill>
            <a:schemeClr val="tx1"/>
          </a:solidFill>
          <a:latin typeface="+mn-lt"/>
          <a:ea typeface="+mn-ea"/>
          <a:cs typeface="+mn-cs"/>
        </a:defRPr>
      </a:lvl5pPr>
      <a:lvl6pPr marL="2285865" algn="l" defTabSz="914346" rtl="0" eaLnBrk="1" latinLnBrk="0" hangingPunct="1">
        <a:defRPr sz="1800" kern="1200">
          <a:solidFill>
            <a:schemeClr val="tx1"/>
          </a:solidFill>
          <a:latin typeface="+mn-lt"/>
          <a:ea typeface="+mn-ea"/>
          <a:cs typeface="+mn-cs"/>
        </a:defRPr>
      </a:lvl6pPr>
      <a:lvl7pPr marL="2743038" algn="l" defTabSz="914346" rtl="0" eaLnBrk="1" latinLnBrk="0" hangingPunct="1">
        <a:defRPr sz="1800" kern="1200">
          <a:solidFill>
            <a:schemeClr val="tx1"/>
          </a:solidFill>
          <a:latin typeface="+mn-lt"/>
          <a:ea typeface="+mn-ea"/>
          <a:cs typeface="+mn-cs"/>
        </a:defRPr>
      </a:lvl7pPr>
      <a:lvl8pPr marL="3200210" algn="l" defTabSz="914346" rtl="0" eaLnBrk="1" latinLnBrk="0" hangingPunct="1">
        <a:defRPr sz="1800" kern="1200">
          <a:solidFill>
            <a:schemeClr val="tx1"/>
          </a:solidFill>
          <a:latin typeface="+mn-lt"/>
          <a:ea typeface="+mn-ea"/>
          <a:cs typeface="+mn-cs"/>
        </a:defRPr>
      </a:lvl8pPr>
      <a:lvl9pPr marL="3657383" algn="l" defTabSz="91434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CC7978-3657-3E13-8FD0-3B2C3D05E8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8EF42C-B0FB-B115-DAC2-41FE74FF77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50858-DA2F-C781-6B78-3B95AAD11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8F350-A3D7-D241-B727-4C4581412899}" type="datetimeFigureOut">
              <a:rPr lang="en-US" smtClean="0"/>
              <a:t>1/12/2024</a:t>
            </a:fld>
            <a:endParaRPr lang="en-US"/>
          </a:p>
        </p:txBody>
      </p:sp>
      <p:sp>
        <p:nvSpPr>
          <p:cNvPr id="5" name="Footer Placeholder 4">
            <a:extLst>
              <a:ext uri="{FF2B5EF4-FFF2-40B4-BE49-F238E27FC236}">
                <a16:creationId xmlns:a16="http://schemas.microsoft.com/office/drawing/2014/main" id="{74FF932E-EB52-C61A-4B27-00D6B7A4BA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3CF949-F51D-794D-E2AC-2C8D50559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212D7-CE19-CC45-A566-0C1F2A9B7008}" type="slidenum">
              <a:rPr lang="en-US" smtClean="0"/>
              <a:t>‹#›</a:t>
            </a:fld>
            <a:endParaRPr lang="en-US"/>
          </a:p>
        </p:txBody>
      </p:sp>
    </p:spTree>
    <p:extLst>
      <p:ext uri="{BB962C8B-B14F-4D97-AF65-F5344CB8AC3E}">
        <p14:creationId xmlns:p14="http://schemas.microsoft.com/office/powerpoint/2010/main" val="8052524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CC7978-3657-3E13-8FD0-3B2C3D05E860}"/>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8EF42C-B0FB-B115-DAC2-41FE74FF77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50858-DA2F-C781-6B78-3B95AAD1120E}"/>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8F350-A3D7-D241-B727-4C4581412899}" type="datetimeFigureOut">
              <a:rPr lang="en-US" smtClean="0"/>
              <a:t>1/12/2024</a:t>
            </a:fld>
            <a:endParaRPr lang="en-US"/>
          </a:p>
        </p:txBody>
      </p:sp>
      <p:sp>
        <p:nvSpPr>
          <p:cNvPr id="5" name="Footer Placeholder 4">
            <a:extLst>
              <a:ext uri="{FF2B5EF4-FFF2-40B4-BE49-F238E27FC236}">
                <a16:creationId xmlns:a16="http://schemas.microsoft.com/office/drawing/2014/main" id="{74FF932E-EB52-C61A-4B27-00D6B7A4BAF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3CF949-F51D-794D-E2AC-2C8D50559E75}"/>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212D7-CE19-CC45-A566-0C1F2A9B7008}" type="slidenum">
              <a:rPr lang="en-US" smtClean="0"/>
              <a:t>‹#›</a:t>
            </a:fld>
            <a:endParaRPr lang="en-US"/>
          </a:p>
        </p:txBody>
      </p:sp>
    </p:spTree>
    <p:extLst>
      <p:ext uri="{BB962C8B-B14F-4D97-AF65-F5344CB8AC3E}">
        <p14:creationId xmlns:p14="http://schemas.microsoft.com/office/powerpoint/2010/main" val="18594535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3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6" indent="-228586" algn="l" defTabSz="9143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9" indent="-228586" algn="l" defTabSz="9143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2" indent="-228586" algn="l" defTabSz="9143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5" indent="-228586" algn="l" defTabSz="9143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78" indent="-228586" algn="l" defTabSz="9143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1" indent="-228586" algn="l" defTabSz="9143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24" indent="-228586" algn="l" defTabSz="9143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97" indent="-228586" algn="l" defTabSz="9143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70" indent="-228586" algn="l" defTabSz="9143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46" rtl="0" eaLnBrk="1" latinLnBrk="0" hangingPunct="1">
        <a:defRPr sz="1800" kern="1200">
          <a:solidFill>
            <a:schemeClr val="tx1"/>
          </a:solidFill>
          <a:latin typeface="+mn-lt"/>
          <a:ea typeface="+mn-ea"/>
          <a:cs typeface="+mn-cs"/>
        </a:defRPr>
      </a:lvl1pPr>
      <a:lvl2pPr marL="457173" algn="l" defTabSz="914346" rtl="0" eaLnBrk="1" latinLnBrk="0" hangingPunct="1">
        <a:defRPr sz="1800" kern="1200">
          <a:solidFill>
            <a:schemeClr val="tx1"/>
          </a:solidFill>
          <a:latin typeface="+mn-lt"/>
          <a:ea typeface="+mn-ea"/>
          <a:cs typeface="+mn-cs"/>
        </a:defRPr>
      </a:lvl2pPr>
      <a:lvl3pPr marL="914346" algn="l" defTabSz="914346" rtl="0" eaLnBrk="1" latinLnBrk="0" hangingPunct="1">
        <a:defRPr sz="1800" kern="1200">
          <a:solidFill>
            <a:schemeClr val="tx1"/>
          </a:solidFill>
          <a:latin typeface="+mn-lt"/>
          <a:ea typeface="+mn-ea"/>
          <a:cs typeface="+mn-cs"/>
        </a:defRPr>
      </a:lvl3pPr>
      <a:lvl4pPr marL="1371519" algn="l" defTabSz="914346" rtl="0" eaLnBrk="1" latinLnBrk="0" hangingPunct="1">
        <a:defRPr sz="1800" kern="1200">
          <a:solidFill>
            <a:schemeClr val="tx1"/>
          </a:solidFill>
          <a:latin typeface="+mn-lt"/>
          <a:ea typeface="+mn-ea"/>
          <a:cs typeface="+mn-cs"/>
        </a:defRPr>
      </a:lvl4pPr>
      <a:lvl5pPr marL="1828692" algn="l" defTabSz="914346" rtl="0" eaLnBrk="1" latinLnBrk="0" hangingPunct="1">
        <a:defRPr sz="1800" kern="1200">
          <a:solidFill>
            <a:schemeClr val="tx1"/>
          </a:solidFill>
          <a:latin typeface="+mn-lt"/>
          <a:ea typeface="+mn-ea"/>
          <a:cs typeface="+mn-cs"/>
        </a:defRPr>
      </a:lvl5pPr>
      <a:lvl6pPr marL="2285865" algn="l" defTabSz="914346" rtl="0" eaLnBrk="1" latinLnBrk="0" hangingPunct="1">
        <a:defRPr sz="1800" kern="1200">
          <a:solidFill>
            <a:schemeClr val="tx1"/>
          </a:solidFill>
          <a:latin typeface="+mn-lt"/>
          <a:ea typeface="+mn-ea"/>
          <a:cs typeface="+mn-cs"/>
        </a:defRPr>
      </a:lvl6pPr>
      <a:lvl7pPr marL="2743038" algn="l" defTabSz="914346" rtl="0" eaLnBrk="1" latinLnBrk="0" hangingPunct="1">
        <a:defRPr sz="1800" kern="1200">
          <a:solidFill>
            <a:schemeClr val="tx1"/>
          </a:solidFill>
          <a:latin typeface="+mn-lt"/>
          <a:ea typeface="+mn-ea"/>
          <a:cs typeface="+mn-cs"/>
        </a:defRPr>
      </a:lvl7pPr>
      <a:lvl8pPr marL="3200210" algn="l" defTabSz="914346" rtl="0" eaLnBrk="1" latinLnBrk="0" hangingPunct="1">
        <a:defRPr sz="1800" kern="1200">
          <a:solidFill>
            <a:schemeClr val="tx1"/>
          </a:solidFill>
          <a:latin typeface="+mn-lt"/>
          <a:ea typeface="+mn-ea"/>
          <a:cs typeface="+mn-cs"/>
        </a:defRPr>
      </a:lvl8pPr>
      <a:lvl9pPr marL="3657383" algn="l" defTabSz="9143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ouse with a lake in the background&#10;&#10;Description automatically generated">
            <a:extLst>
              <a:ext uri="{FF2B5EF4-FFF2-40B4-BE49-F238E27FC236}">
                <a16:creationId xmlns:a16="http://schemas.microsoft.com/office/drawing/2014/main" id="{8E12F5BE-0D36-2D3A-D498-F15AB6CCA450}"/>
              </a:ext>
            </a:extLst>
          </p:cNvPr>
          <p:cNvPicPr>
            <a:picLocks noChangeAspect="1"/>
          </p:cNvPicPr>
          <p:nvPr/>
        </p:nvPicPr>
        <p:blipFill rotWithShape="1">
          <a:blip r:embed="rId2"/>
          <a:srcRect b="15972"/>
          <a:stretch/>
        </p:blipFill>
        <p:spPr>
          <a:xfrm>
            <a:off x="0" y="1"/>
            <a:ext cx="12192000" cy="6858000"/>
          </a:xfrm>
          <a:prstGeom prst="rect">
            <a:avLst/>
          </a:prstGeom>
        </p:spPr>
      </p:pic>
      <p:sp>
        <p:nvSpPr>
          <p:cNvPr id="3" name="TextBox 1">
            <a:extLst>
              <a:ext uri="{FF2B5EF4-FFF2-40B4-BE49-F238E27FC236}">
                <a16:creationId xmlns:a16="http://schemas.microsoft.com/office/drawing/2014/main" id="{DAB8948D-DA9F-E55B-E315-8CF7504EE3C8}"/>
              </a:ext>
            </a:extLst>
          </p:cNvPr>
          <p:cNvSpPr txBox="1"/>
          <p:nvPr/>
        </p:nvSpPr>
        <p:spPr>
          <a:xfrm>
            <a:off x="4144792" y="5782386"/>
            <a:ext cx="3902417" cy="532631"/>
          </a:xfrm>
          <a:prstGeom prst="rect">
            <a:avLst/>
          </a:prstGeom>
          <a:noFill/>
        </p:spPr>
        <p:txBody>
          <a:bodyPr rot="0" spcFirstLastPara="0" vert="horz" wrap="square" lIns="52754" tIns="26377" rIns="52754" bIns="26377"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27517"/>
            <a:r>
              <a:rPr lang="en-US" sz="3115" dirty="0">
                <a:solidFill>
                  <a:srgbClr val="FFFFFF"/>
                </a:solidFill>
                <a:latin typeface="Arial Narrow"/>
                <a:ea typeface="Calibri"/>
                <a:cs typeface="Calibri"/>
              </a:rPr>
              <a:t>Dr. Charles Zimmerman</a:t>
            </a:r>
            <a:endParaRPr lang="en-US" sz="3115" dirty="0">
              <a:solidFill>
                <a:srgbClr val="FFFFFF"/>
              </a:solidFill>
              <a:latin typeface="Arial Narrow"/>
            </a:endParaRPr>
          </a:p>
        </p:txBody>
      </p:sp>
    </p:spTree>
    <p:extLst>
      <p:ext uri="{BB962C8B-B14F-4D97-AF65-F5344CB8AC3E}">
        <p14:creationId xmlns:p14="http://schemas.microsoft.com/office/powerpoint/2010/main" val="2849807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r>
              <a:rPr lang="en-US" sz="3500" dirty="0">
                <a:effectLst>
                  <a:outerShdw blurRad="254000" dist="76200" dir="2700000" algn="t" rotWithShape="0">
                    <a:prstClr val="black">
                      <a:alpha val="80000"/>
                    </a:prstClr>
                  </a:outerShdw>
                </a:effectLst>
                <a:latin typeface="Roboto" panose="02000000000000000000" pitchFamily="2" charset="0"/>
                <a:ea typeface="Roboto" panose="02000000000000000000" pitchFamily="2" charset="0"/>
              </a:rPr>
              <a:t>The revelation from Jesus Christ, which God gave him to show his servants what must soon take place… Blessed is the one who reads aloud the words of this prophecy, and blessed are those who hear it and take to heart what is written in it, because the time is near.</a:t>
            </a:r>
            <a:br>
              <a:rPr lang="en-US" sz="3500" dirty="0">
                <a:effectLst>
                  <a:outerShdw blurRad="254000" dist="76200" dir="2700000" algn="t" rotWithShape="0">
                    <a:prstClr val="black">
                      <a:alpha val="80000"/>
                    </a:prstClr>
                  </a:outerShdw>
                </a:effectLst>
                <a:latin typeface="Roboto" panose="02000000000000000000" pitchFamily="2" charset="0"/>
                <a:ea typeface="Roboto" panose="02000000000000000000" pitchFamily="2" charset="0"/>
              </a:rPr>
            </a:br>
            <a:br>
              <a:rPr lang="en-US" sz="3500" dirty="0">
                <a:effectLst>
                  <a:outerShdw blurRad="254000" dist="76200" dir="2700000" algn="t" rotWithShape="0">
                    <a:prstClr val="black">
                      <a:alpha val="80000"/>
                    </a:prstClr>
                  </a:outerShdw>
                </a:effectLst>
                <a:latin typeface="Roboto" panose="02000000000000000000" pitchFamily="2" charset="0"/>
                <a:ea typeface="Roboto" panose="02000000000000000000" pitchFamily="2" charset="0"/>
              </a:rPr>
            </a:br>
            <a:r>
              <a:rPr lang="en-US" sz="3500" dirty="0">
                <a:effectLst>
                  <a:outerShdw blurRad="254000" dist="76200" dir="2700000" algn="t" rotWithShape="0">
                    <a:prstClr val="black">
                      <a:alpha val="80000"/>
                    </a:prstClr>
                  </a:outerShdw>
                </a:effectLst>
                <a:latin typeface="Roboto" panose="02000000000000000000" pitchFamily="2" charset="0"/>
                <a:ea typeface="Roboto" panose="02000000000000000000" pitchFamily="2" charset="0"/>
              </a:rPr>
              <a:t>John,</a:t>
            </a:r>
            <a:br>
              <a:rPr lang="en-US" sz="3500" dirty="0">
                <a:effectLst>
                  <a:outerShdw blurRad="254000" dist="76200" dir="2700000" algn="t" rotWithShape="0">
                    <a:prstClr val="black">
                      <a:alpha val="80000"/>
                    </a:prstClr>
                  </a:outerShdw>
                </a:effectLst>
                <a:latin typeface="Roboto" panose="02000000000000000000" pitchFamily="2" charset="0"/>
                <a:ea typeface="Roboto" panose="02000000000000000000" pitchFamily="2" charset="0"/>
              </a:rPr>
            </a:br>
            <a:r>
              <a:rPr lang="en-US" sz="3500" dirty="0">
                <a:effectLst>
                  <a:outerShdw blurRad="254000" dist="76200" dir="2700000" algn="t" rotWithShape="0">
                    <a:prstClr val="black">
                      <a:alpha val="80000"/>
                    </a:prstClr>
                  </a:outerShdw>
                </a:effectLst>
                <a:latin typeface="Roboto" panose="02000000000000000000" pitchFamily="2" charset="0"/>
                <a:ea typeface="Roboto" panose="02000000000000000000" pitchFamily="2" charset="0"/>
              </a:rPr>
              <a:t>To the seven churches in the province of Asia:</a:t>
            </a:r>
            <a:br>
              <a:rPr lang="en-US" sz="3500" dirty="0">
                <a:effectLst>
                  <a:outerShdw blurRad="254000" dist="76200" dir="2700000" algn="t" rotWithShape="0">
                    <a:prstClr val="black">
                      <a:alpha val="80000"/>
                    </a:prstClr>
                  </a:outerShdw>
                </a:effectLst>
                <a:latin typeface="Roboto" panose="02000000000000000000" pitchFamily="2" charset="0"/>
                <a:ea typeface="Roboto" panose="02000000000000000000" pitchFamily="2" charset="0"/>
              </a:rPr>
            </a:br>
            <a:br>
              <a:rPr lang="en-US" sz="3500" dirty="0">
                <a:effectLst>
                  <a:outerShdw blurRad="254000" dist="76200" dir="2700000" algn="t" rotWithShape="0">
                    <a:prstClr val="black">
                      <a:alpha val="80000"/>
                    </a:prstClr>
                  </a:outerShdw>
                </a:effectLst>
                <a:latin typeface="Roboto" panose="02000000000000000000" pitchFamily="2" charset="0"/>
                <a:ea typeface="Roboto" panose="02000000000000000000" pitchFamily="2" charset="0"/>
              </a:rPr>
            </a:br>
            <a:r>
              <a:rPr lang="en-US" sz="3500" dirty="0">
                <a:effectLst>
                  <a:outerShdw blurRad="254000" dist="76200" dir="2700000" algn="t" rotWithShape="0">
                    <a:prstClr val="black">
                      <a:alpha val="80000"/>
                    </a:prstClr>
                  </a:outerShdw>
                </a:effectLst>
                <a:latin typeface="Roboto" panose="02000000000000000000" pitchFamily="2" charset="0"/>
                <a:ea typeface="Roboto" panose="02000000000000000000" pitchFamily="2" charset="0"/>
              </a:rPr>
              <a:t>					Revelation 1 :1, 3-4a</a:t>
            </a:r>
          </a:p>
        </p:txBody>
      </p:sp>
    </p:spTree>
    <p:extLst>
      <p:ext uri="{BB962C8B-B14F-4D97-AF65-F5344CB8AC3E}">
        <p14:creationId xmlns:p14="http://schemas.microsoft.com/office/powerpoint/2010/main" val="2609101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08CCBE-06D7-ADC5-BC2C-83B21582FED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10178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584672-46CB-4C69-2F1E-AED7CA2C6AF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512380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pPr algn="ctr"/>
            <a:r>
              <a:rPr lang="en-US" sz="7000" dirty="0">
                <a:effectLst>
                  <a:outerShdw blurRad="254000" dist="76200" dir="2700000" algn="t" rotWithShape="0">
                    <a:prstClr val="black">
                      <a:alpha val="80000"/>
                    </a:prstClr>
                  </a:outerShdw>
                </a:effectLst>
                <a:latin typeface="Montserrat" pitchFamily="2" charset="77"/>
              </a:rPr>
              <a:t>How is the Book Organized?</a:t>
            </a:r>
          </a:p>
        </p:txBody>
      </p:sp>
    </p:spTree>
    <p:extLst>
      <p:ext uri="{BB962C8B-B14F-4D97-AF65-F5344CB8AC3E}">
        <p14:creationId xmlns:p14="http://schemas.microsoft.com/office/powerpoint/2010/main" val="863255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9F0E61-C3B5-56FB-45FE-8FB980AB16EC}"/>
              </a:ext>
            </a:extLst>
          </p:cNvPr>
          <p:cNvSpPr>
            <a:spLocks noGrp="1"/>
          </p:cNvSpPr>
          <p:nvPr>
            <p:ph idx="1"/>
          </p:nvPr>
        </p:nvSpPr>
        <p:spPr>
          <a:xfrm>
            <a:off x="838200" y="1658454"/>
            <a:ext cx="10515600" cy="3541091"/>
          </a:xfrm>
        </p:spPr>
        <p:txBody>
          <a:bodyPr>
            <a:normAutofit lnSpcReduction="10000"/>
          </a:bodyPr>
          <a:lstStyle/>
          <a:p>
            <a:pPr marL="457200" lvl="1" indent="0">
              <a:buNone/>
            </a:pPr>
            <a:r>
              <a:rPr lang="en-US" sz="3600" dirty="0">
                <a:effectLst>
                  <a:outerShdw blurRad="254000" dist="76200" dir="2700000" algn="t" rotWithShape="0">
                    <a:prstClr val="black">
                      <a:alpha val="80000"/>
                    </a:prstClr>
                  </a:outerShdw>
                </a:effectLst>
                <a:latin typeface="Montserrat" pitchFamily="2" charset="77"/>
              </a:rPr>
              <a:t>1		Introduction of author &amp; Author</a:t>
            </a:r>
          </a:p>
          <a:p>
            <a:pPr marL="0" indent="0">
              <a:buNone/>
            </a:pPr>
            <a:r>
              <a:rPr lang="en-US" sz="4000" dirty="0">
                <a:effectLst>
                  <a:outerShdw blurRad="254000" dist="76200" dir="2700000" algn="t" rotWithShape="0">
                    <a:prstClr val="black">
                      <a:alpha val="80000"/>
                    </a:prstClr>
                  </a:outerShdw>
                </a:effectLst>
                <a:latin typeface="Montserrat" pitchFamily="2" charset="77"/>
              </a:rPr>
              <a:t> 2-3		Letters to 7 churches</a:t>
            </a:r>
          </a:p>
          <a:p>
            <a:pPr marL="0" indent="0">
              <a:buNone/>
            </a:pPr>
            <a:r>
              <a:rPr lang="en-US" sz="4000" dirty="0">
                <a:effectLst>
                  <a:outerShdw blurRad="254000" dist="76200" dir="2700000" algn="t" rotWithShape="0">
                    <a:prstClr val="black">
                      <a:alpha val="80000"/>
                    </a:prstClr>
                  </a:outerShdw>
                </a:effectLst>
                <a:latin typeface="Montserrat" pitchFamily="2" charset="77"/>
              </a:rPr>
              <a:t>4-19	7 seals, 7 trumpets, 7 bowls &amp; 				interludes</a:t>
            </a:r>
          </a:p>
          <a:p>
            <a:pPr marL="0" indent="0">
              <a:buNone/>
            </a:pPr>
            <a:r>
              <a:rPr lang="en-US" sz="4000" dirty="0">
                <a:effectLst>
                  <a:outerShdw blurRad="254000" dist="76200" dir="2700000" algn="t" rotWithShape="0">
                    <a:prstClr val="black">
                      <a:alpha val="80000"/>
                    </a:prstClr>
                  </a:outerShdw>
                </a:effectLst>
                <a:latin typeface="Montserrat" pitchFamily="2" charset="77"/>
              </a:rPr>
              <a:t>20 		Millennium </a:t>
            </a:r>
          </a:p>
          <a:p>
            <a:pPr marL="0" indent="0">
              <a:buNone/>
            </a:pPr>
            <a:r>
              <a:rPr lang="en-US" sz="4000" dirty="0">
                <a:effectLst>
                  <a:outerShdw blurRad="254000" dist="76200" dir="2700000" algn="t" rotWithShape="0">
                    <a:prstClr val="black">
                      <a:alpha val="80000"/>
                    </a:prstClr>
                  </a:outerShdw>
                </a:effectLst>
                <a:latin typeface="Montserrat" pitchFamily="2" charset="77"/>
              </a:rPr>
              <a:t>21-22	New heavens &amp; new earth</a:t>
            </a:r>
          </a:p>
          <a:p>
            <a:endParaRPr lang="en-US" sz="4000" dirty="0">
              <a:effectLst>
                <a:outerShdw blurRad="254000" dist="76200" dir="2700000" algn="t" rotWithShape="0">
                  <a:prstClr val="black">
                    <a:alpha val="80000"/>
                  </a:prstClr>
                </a:outerShdw>
              </a:effectLst>
              <a:latin typeface="Montserrat" pitchFamily="2" charset="77"/>
            </a:endParaRPr>
          </a:p>
          <a:p>
            <a:pPr marL="0" indent="0">
              <a:buNone/>
            </a:pPr>
            <a:endParaRPr lang="en-US" sz="4000" dirty="0"/>
          </a:p>
        </p:txBody>
      </p:sp>
    </p:spTree>
    <p:extLst>
      <p:ext uri="{BB962C8B-B14F-4D97-AF65-F5344CB8AC3E}">
        <p14:creationId xmlns:p14="http://schemas.microsoft.com/office/powerpoint/2010/main" val="3668708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pPr algn="ctr"/>
            <a:r>
              <a:rPr lang="en-US" sz="6000" dirty="0">
                <a:effectLst>
                  <a:outerShdw blurRad="254000" dist="76200" dir="2700000" algn="t" rotWithShape="0">
                    <a:prstClr val="black">
                      <a:alpha val="80000"/>
                    </a:prstClr>
                  </a:outerShdw>
                </a:effectLst>
                <a:latin typeface="Montserrat" pitchFamily="2" charset="77"/>
              </a:rPr>
              <a:t>Agreement</a:t>
            </a:r>
          </a:p>
        </p:txBody>
      </p:sp>
    </p:spTree>
    <p:extLst>
      <p:ext uri="{BB962C8B-B14F-4D97-AF65-F5344CB8AC3E}">
        <p14:creationId xmlns:p14="http://schemas.microsoft.com/office/powerpoint/2010/main" val="179783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l thre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 y="0"/>
            <a:ext cx="12181172" cy="6858000"/>
          </a:xfrm>
          <a:prstGeom prst="rect">
            <a:avLst/>
          </a:prstGeom>
        </p:spPr>
      </p:pic>
    </p:spTree>
    <p:extLst>
      <p:ext uri="{BB962C8B-B14F-4D97-AF65-F5344CB8AC3E}">
        <p14:creationId xmlns:p14="http://schemas.microsoft.com/office/powerpoint/2010/main" val="467550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111EBC-457F-7C1C-8F3F-3D9FA1E1A1FD}"/>
              </a:ext>
            </a:extLst>
          </p:cNvPr>
          <p:cNvSpPr txBox="1"/>
          <p:nvPr/>
        </p:nvSpPr>
        <p:spPr>
          <a:xfrm>
            <a:off x="359266" y="2274838"/>
            <a:ext cx="11473468" cy="21852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“I have seen the future, and it belongs to God?”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Richard </a:t>
            </a:r>
            <a:r>
              <a:rPr kumimoji="0" lang="en-US" sz="40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Lischer</a:t>
            </a:r>
            <a:r>
              <a:rPr kumimoji="0" lang="en-US" sz="4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says of John’s vision</a:t>
            </a:r>
          </a:p>
        </p:txBody>
      </p:sp>
    </p:spTree>
    <p:extLst>
      <p:ext uri="{BB962C8B-B14F-4D97-AF65-F5344CB8AC3E}">
        <p14:creationId xmlns:p14="http://schemas.microsoft.com/office/powerpoint/2010/main" val="2055732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111EBC-457F-7C1C-8F3F-3D9FA1E1A1FD}"/>
              </a:ext>
            </a:extLst>
          </p:cNvPr>
          <p:cNvSpPr txBox="1"/>
          <p:nvPr/>
        </p:nvSpPr>
        <p:spPr>
          <a:xfrm>
            <a:off x="359266" y="593306"/>
            <a:ext cx="11473468" cy="64325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5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rPr>
              <a:t>AGREEMENT</a:t>
            </a:r>
          </a:p>
          <a:p>
            <a:pPr marL="685800" marR="0" lvl="0" indent="-6858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4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rPr>
              <a:t>Christ will return </a:t>
            </a:r>
          </a:p>
          <a:p>
            <a:pPr marL="685800" marR="0" lvl="0" indent="-6858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4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rPr>
              <a:t>Judgment of all people  </a:t>
            </a:r>
          </a:p>
          <a:p>
            <a:pPr marL="685800" marR="0" lvl="0" indent="-6858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4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rPr>
              <a:t>Separation of Christians &amp; non-Christians </a:t>
            </a:r>
          </a:p>
          <a:p>
            <a:pPr marL="685800" marR="0" lvl="0" indent="-6858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4400" b="0" i="0" u="none" strike="noStrike" kern="1200" cap="none" spc="0" normalizeH="0" baseline="0" noProof="0" dirty="0" err="1">
                <a:ln>
                  <a:noFill/>
                </a:ln>
                <a:effectLst/>
                <a:uLnTx/>
                <a:uFillTx/>
                <a:latin typeface="Roboto" panose="02000000000000000000" pitchFamily="2" charset="0"/>
                <a:ea typeface="Roboto" panose="02000000000000000000" pitchFamily="2" charset="0"/>
                <a:cs typeface="+mn-cs"/>
              </a:rPr>
              <a:t>Christia</a:t>
            </a:r>
            <a:r>
              <a:rPr kumimoji="0" lang="en-US" sz="4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rPr>
              <a:t>ns – new heavens &amp; new earth</a:t>
            </a:r>
          </a:p>
          <a:p>
            <a:pPr marL="685800" marR="0" lvl="0" indent="-6858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4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rPr>
              <a:t>Non-Christians – separation &amp; alienation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rPr>
              <a:t> </a:t>
            </a:r>
          </a:p>
        </p:txBody>
      </p:sp>
    </p:spTree>
    <p:extLst>
      <p:ext uri="{BB962C8B-B14F-4D97-AF65-F5344CB8AC3E}">
        <p14:creationId xmlns:p14="http://schemas.microsoft.com/office/powerpoint/2010/main" val="195565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859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A4A51-0B90-FD24-1C5E-84A5F88F8B2C}"/>
              </a:ext>
            </a:extLst>
          </p:cNvPr>
          <p:cNvSpPr>
            <a:spLocks noGrp="1"/>
          </p:cNvSpPr>
          <p:nvPr>
            <p:ph type="ctrTitle"/>
          </p:nvPr>
        </p:nvSpPr>
        <p:spPr>
          <a:xfrm>
            <a:off x="1524000" y="2235200"/>
            <a:ext cx="9144000" cy="2387600"/>
          </a:xfrm>
        </p:spPr>
        <p:txBody>
          <a:bodyPr>
            <a:noAutofit/>
          </a:bodyPr>
          <a:lstStyle/>
          <a:p>
            <a:r>
              <a:rPr lang="en-US" sz="10000" b="1" dirty="0">
                <a:effectLst>
                  <a:outerShdw blurRad="254000" dist="76200" dir="2700000" algn="t" rotWithShape="0">
                    <a:prstClr val="black">
                      <a:alpha val="80000"/>
                    </a:prstClr>
                  </a:outerShdw>
                </a:effectLst>
                <a:latin typeface="Montserrat" pitchFamily="2" charset="77"/>
              </a:rPr>
              <a:t>REVEALING REVELATION</a:t>
            </a:r>
          </a:p>
        </p:txBody>
      </p:sp>
    </p:spTree>
    <p:extLst>
      <p:ext uri="{BB962C8B-B14F-4D97-AF65-F5344CB8AC3E}">
        <p14:creationId xmlns:p14="http://schemas.microsoft.com/office/powerpoint/2010/main" val="4204875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111EBC-457F-7C1C-8F3F-3D9FA1E1A1FD}"/>
              </a:ext>
            </a:extLst>
          </p:cNvPr>
          <p:cNvSpPr txBox="1"/>
          <p:nvPr/>
        </p:nvSpPr>
        <p:spPr>
          <a:xfrm>
            <a:off x="359266" y="2551837"/>
            <a:ext cx="1147346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ESCHATOLOGY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errors to avoid</a:t>
            </a:r>
          </a:p>
        </p:txBody>
      </p:sp>
    </p:spTree>
    <p:extLst>
      <p:ext uri="{BB962C8B-B14F-4D97-AF65-F5344CB8AC3E}">
        <p14:creationId xmlns:p14="http://schemas.microsoft.com/office/powerpoint/2010/main" val="2405455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111EBC-457F-7C1C-8F3F-3D9FA1E1A1FD}"/>
              </a:ext>
            </a:extLst>
          </p:cNvPr>
          <p:cNvSpPr txBox="1"/>
          <p:nvPr/>
        </p:nvSpPr>
        <p:spPr>
          <a:xfrm>
            <a:off x="335412" y="283206"/>
            <a:ext cx="11473468" cy="68326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ERRORS</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Not being Christ-centered </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Treating the Bible as a puzzle book</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Ignoring continuity between creation &amp; new creation</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Eschatological view = test of orthodoxy </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Setting dates with certainty </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Extreme optimism or pessimism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p>
        </p:txBody>
      </p:sp>
    </p:spTree>
    <p:extLst>
      <p:ext uri="{BB962C8B-B14F-4D97-AF65-F5344CB8AC3E}">
        <p14:creationId xmlns:p14="http://schemas.microsoft.com/office/powerpoint/2010/main" val="420301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111EBC-457F-7C1C-8F3F-3D9FA1E1A1FD}"/>
              </a:ext>
            </a:extLst>
          </p:cNvPr>
          <p:cNvSpPr txBox="1"/>
          <p:nvPr/>
        </p:nvSpPr>
        <p:spPr>
          <a:xfrm>
            <a:off x="391071" y="1750860"/>
            <a:ext cx="11473468" cy="2923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The Bible warns against a neurotic interest in the future and escapist fantasy into the future.”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Eugene Peterson, </a:t>
            </a:r>
            <a:r>
              <a:rPr kumimoji="0" lang="en-US" sz="400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Reversed Thunder</a:t>
            </a:r>
            <a:endParaRPr kumimoji="0" lang="en-US" sz="4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814826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pPr algn="ctr"/>
            <a:r>
              <a:rPr lang="en-US" sz="6000" dirty="0">
                <a:effectLst>
                  <a:outerShdw blurRad="254000" dist="76200" dir="2700000" algn="t" rotWithShape="0">
                    <a:prstClr val="black">
                      <a:alpha val="80000"/>
                    </a:prstClr>
                  </a:outerShdw>
                </a:effectLst>
                <a:latin typeface="Montserrat" pitchFamily="2" charset="77"/>
              </a:rPr>
              <a:t>Disagreement</a:t>
            </a:r>
          </a:p>
        </p:txBody>
      </p:sp>
    </p:spTree>
    <p:extLst>
      <p:ext uri="{BB962C8B-B14F-4D97-AF65-F5344CB8AC3E}">
        <p14:creationId xmlns:p14="http://schemas.microsoft.com/office/powerpoint/2010/main" val="2386503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pPr algn="ctr"/>
            <a:r>
              <a:rPr lang="en-US" sz="7000" dirty="0">
                <a:effectLst>
                  <a:outerShdw blurRad="254000" dist="76200" dir="2700000" algn="t" rotWithShape="0">
                    <a:prstClr val="black">
                      <a:alpha val="80000"/>
                    </a:prstClr>
                  </a:outerShdw>
                </a:effectLst>
                <a:latin typeface="Montserrat" pitchFamily="2" charset="77"/>
              </a:rPr>
              <a:t>How Have Christians Approached the Book?</a:t>
            </a:r>
          </a:p>
        </p:txBody>
      </p:sp>
    </p:spTree>
    <p:extLst>
      <p:ext uri="{BB962C8B-B14F-4D97-AF65-F5344CB8AC3E}">
        <p14:creationId xmlns:p14="http://schemas.microsoft.com/office/powerpoint/2010/main" val="842261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2150076" y="633992"/>
            <a:ext cx="9203724" cy="1325563"/>
          </a:xfrm>
        </p:spPr>
        <p:txBody>
          <a:bodyPr>
            <a:noAutofit/>
          </a:bodyPr>
          <a:lstStyle/>
          <a:p>
            <a:r>
              <a:rPr lang="en-US" sz="6000" dirty="0">
                <a:effectLst>
                  <a:outerShdw blurRad="254000" dist="76200" dir="2700000" algn="t" rotWithShape="0">
                    <a:prstClr val="black">
                      <a:alpha val="80000"/>
                    </a:prstClr>
                  </a:outerShdw>
                </a:effectLst>
                <a:latin typeface="Montserrat" pitchFamily="2" charset="77"/>
              </a:rPr>
              <a:t>Comparison</a:t>
            </a:r>
          </a:p>
        </p:txBody>
      </p:sp>
      <p:sp>
        <p:nvSpPr>
          <p:cNvPr id="3" name="Content Placeholder 2">
            <a:extLst>
              <a:ext uri="{FF2B5EF4-FFF2-40B4-BE49-F238E27FC236}">
                <a16:creationId xmlns:a16="http://schemas.microsoft.com/office/drawing/2014/main" id="{E731C57F-9D9D-7841-7565-C0FDCA56A238}"/>
              </a:ext>
            </a:extLst>
          </p:cNvPr>
          <p:cNvSpPr>
            <a:spLocks noGrp="1"/>
          </p:cNvSpPr>
          <p:nvPr>
            <p:ph idx="1"/>
          </p:nvPr>
        </p:nvSpPr>
        <p:spPr>
          <a:xfrm>
            <a:off x="2150076" y="1959555"/>
            <a:ext cx="9203724" cy="4351338"/>
          </a:xfrm>
        </p:spPr>
        <p:txBody>
          <a:bodyPr>
            <a:normAutofit/>
          </a:bodyPr>
          <a:lstStyle/>
          <a:p>
            <a:r>
              <a:rPr kumimoji="0" lang="en-US" sz="4800" b="0" i="0" u="none" strike="noStrike" kern="1200" cap="none" spc="0" normalizeH="0" baseline="0" noProof="0" dirty="0">
                <a:ln>
                  <a:noFill/>
                </a:ln>
                <a:effectLst>
                  <a:outerShdw blurRad="254000" dist="76200" dir="2700000" algn="t" rotWithShape="0">
                    <a:prstClr val="black">
                      <a:alpha val="80000"/>
                    </a:prstClr>
                  </a:outerShdw>
                </a:effectLst>
                <a:uLnTx/>
                <a:uFillTx/>
                <a:latin typeface="Montserrat" pitchFamily="2" charset="77"/>
                <a:ea typeface="+mj-ea"/>
                <a:cs typeface="+mj-cs"/>
              </a:rPr>
              <a:t>Preterist</a:t>
            </a:r>
          </a:p>
          <a:p>
            <a:r>
              <a:rPr kumimoji="0" lang="en-US" sz="4800" b="0" i="0" u="none" strike="noStrike" kern="1200" cap="none" spc="0" normalizeH="0" baseline="0" noProof="0" dirty="0">
                <a:ln>
                  <a:noFill/>
                </a:ln>
                <a:effectLst>
                  <a:outerShdw blurRad="254000" dist="76200" dir="2700000" algn="t" rotWithShape="0">
                    <a:prstClr val="black">
                      <a:alpha val="80000"/>
                    </a:prstClr>
                  </a:outerShdw>
                </a:effectLst>
                <a:uLnTx/>
                <a:uFillTx/>
                <a:latin typeface="Montserrat" pitchFamily="2" charset="77"/>
                <a:ea typeface="+mj-ea"/>
                <a:cs typeface="+mj-cs"/>
              </a:rPr>
              <a:t>Historicist</a:t>
            </a:r>
          </a:p>
          <a:p>
            <a:r>
              <a:rPr kumimoji="0" lang="en-US" sz="4800" b="0" i="0" u="none" strike="noStrike" kern="1200" cap="none" spc="0" normalizeH="0" baseline="0" noProof="0" dirty="0">
                <a:ln>
                  <a:noFill/>
                </a:ln>
                <a:effectLst>
                  <a:outerShdw blurRad="254000" dist="76200" dir="2700000" algn="t" rotWithShape="0">
                    <a:prstClr val="black">
                      <a:alpha val="80000"/>
                    </a:prstClr>
                  </a:outerShdw>
                </a:effectLst>
                <a:uLnTx/>
                <a:uFillTx/>
                <a:latin typeface="Montserrat" pitchFamily="2" charset="77"/>
                <a:ea typeface="+mj-ea"/>
                <a:cs typeface="+mj-cs"/>
              </a:rPr>
              <a:t>Futurist</a:t>
            </a:r>
          </a:p>
          <a:p>
            <a:r>
              <a:rPr kumimoji="0" lang="en-US" sz="4800" b="0" i="0" u="none" strike="noStrike" kern="1200" cap="none" spc="0" normalizeH="0" baseline="0" noProof="0" dirty="0">
                <a:ln>
                  <a:noFill/>
                </a:ln>
                <a:effectLst>
                  <a:outerShdw blurRad="254000" dist="76200" dir="2700000" algn="t" rotWithShape="0">
                    <a:prstClr val="black">
                      <a:alpha val="80000"/>
                    </a:prstClr>
                  </a:outerShdw>
                </a:effectLst>
                <a:uLnTx/>
                <a:uFillTx/>
                <a:latin typeface="Montserrat" pitchFamily="2" charset="77"/>
                <a:ea typeface="+mj-ea"/>
                <a:cs typeface="+mj-cs"/>
              </a:rPr>
              <a:t>Idealist</a:t>
            </a:r>
            <a:endParaRPr lang="en-US" sz="4800" dirty="0"/>
          </a:p>
        </p:txBody>
      </p:sp>
    </p:spTree>
    <p:extLst>
      <p:ext uri="{BB962C8B-B14F-4D97-AF65-F5344CB8AC3E}">
        <p14:creationId xmlns:p14="http://schemas.microsoft.com/office/powerpoint/2010/main" val="20992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72BB23-FCAB-BC2E-F446-53DB8701606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845836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827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489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pPr algn="ctr"/>
            <a:r>
              <a:rPr lang="en-US" sz="6000" dirty="0">
                <a:effectLst>
                  <a:outerShdw blurRad="254000" dist="76200" dir="2700000" algn="t" rotWithShape="0">
                    <a:prstClr val="black">
                      <a:alpha val="80000"/>
                    </a:prstClr>
                  </a:outerShdw>
                </a:effectLst>
                <a:latin typeface="Montserrat" pitchFamily="2" charset="77"/>
              </a:rPr>
              <a:t>Tribulation</a:t>
            </a:r>
          </a:p>
        </p:txBody>
      </p:sp>
    </p:spTree>
    <p:extLst>
      <p:ext uri="{BB962C8B-B14F-4D97-AF65-F5344CB8AC3E}">
        <p14:creationId xmlns:p14="http://schemas.microsoft.com/office/powerpoint/2010/main" val="184827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2B996D-8FCF-5EA8-38FA-5B8F38CD983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31736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0038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1936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pPr algn="ctr"/>
            <a:r>
              <a:rPr lang="en-US" sz="6000" dirty="0">
                <a:effectLst>
                  <a:outerShdw blurRad="254000" dist="76200" dir="2700000" algn="t" rotWithShape="0">
                    <a:prstClr val="black">
                      <a:alpha val="80000"/>
                    </a:prstClr>
                  </a:outerShdw>
                </a:effectLst>
                <a:latin typeface="Montserrat" pitchFamily="2" charset="77"/>
              </a:rPr>
              <a:t>Rapture</a:t>
            </a:r>
          </a:p>
        </p:txBody>
      </p:sp>
    </p:spTree>
    <p:extLst>
      <p:ext uri="{BB962C8B-B14F-4D97-AF65-F5344CB8AC3E}">
        <p14:creationId xmlns:p14="http://schemas.microsoft.com/office/powerpoint/2010/main" val="3847314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6555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902368" y="2902576"/>
            <a:ext cx="10515600" cy="1325563"/>
          </a:xfrm>
        </p:spPr>
        <p:txBody>
          <a:bodyPr>
            <a:noAutofit/>
          </a:bodyPr>
          <a:lstStyle/>
          <a:p>
            <a:r>
              <a:rPr lang="en-US" sz="3000" dirty="0">
                <a:effectLst>
                  <a:outerShdw blurRad="254000" dist="76200" dir="2700000" algn="t" rotWithShape="0">
                    <a:prstClr val="black">
                      <a:alpha val="80000"/>
                    </a:prstClr>
                  </a:outerShdw>
                </a:effectLst>
                <a:latin typeface="Montserrat" pitchFamily="2" charset="77"/>
              </a:rPr>
              <a:t>According to the Lord’s word, we tell you that we who are still alive, who are left until the coming of the Lord, will certainly not precede those who have fallen asleep.  For the Lord himself will come down from heaven, with a loud command, with the voice of the archangel and with the trumpet call of God, and the dead in Christ will rise first. After that, we who are still alive and are left will be caught up together with them in the clouds to meet the Lord in the air. And so we will be with the Lord forever. Therefore encourage one another with these words.</a:t>
            </a:r>
            <a:br>
              <a:rPr lang="en-US" sz="3000" dirty="0">
                <a:effectLst>
                  <a:outerShdw blurRad="254000" dist="76200" dir="2700000" algn="t" rotWithShape="0">
                    <a:prstClr val="black">
                      <a:alpha val="80000"/>
                    </a:prstClr>
                  </a:outerShdw>
                </a:effectLst>
                <a:latin typeface="Montserrat" pitchFamily="2" charset="77"/>
              </a:rPr>
            </a:br>
            <a:br>
              <a:rPr lang="en-US" sz="3000" dirty="0">
                <a:effectLst>
                  <a:outerShdw blurRad="254000" dist="76200" dir="2700000" algn="t" rotWithShape="0">
                    <a:prstClr val="black">
                      <a:alpha val="80000"/>
                    </a:prstClr>
                  </a:outerShdw>
                </a:effectLst>
                <a:latin typeface="Montserrat" pitchFamily="2" charset="77"/>
              </a:rPr>
            </a:br>
            <a:r>
              <a:rPr lang="en-US" sz="3000" dirty="0">
                <a:effectLst>
                  <a:outerShdw blurRad="254000" dist="76200" dir="2700000" algn="t" rotWithShape="0">
                    <a:prstClr val="black">
                      <a:alpha val="80000"/>
                    </a:prstClr>
                  </a:outerShdw>
                </a:effectLst>
                <a:latin typeface="Montserrat" pitchFamily="2" charset="77"/>
              </a:rPr>
              <a:t>						1 Thessalonians 4:15-18</a:t>
            </a:r>
          </a:p>
        </p:txBody>
      </p:sp>
    </p:spTree>
    <p:extLst>
      <p:ext uri="{BB962C8B-B14F-4D97-AF65-F5344CB8AC3E}">
        <p14:creationId xmlns:p14="http://schemas.microsoft.com/office/powerpoint/2010/main" val="2940262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pPr algn="ctr"/>
            <a:r>
              <a:rPr lang="en-US" sz="7000" dirty="0">
                <a:effectLst>
                  <a:outerShdw blurRad="254000" dist="76200" dir="2700000" algn="t" rotWithShape="0">
                    <a:prstClr val="black">
                      <a:alpha val="80000"/>
                    </a:prstClr>
                  </a:outerShdw>
                </a:effectLst>
                <a:latin typeface="Montserrat" pitchFamily="2" charset="77"/>
              </a:rPr>
              <a:t>FOCUSING ON CHRIST</a:t>
            </a:r>
            <a:br>
              <a:rPr lang="en-US" sz="7000" dirty="0">
                <a:effectLst>
                  <a:outerShdw blurRad="254000" dist="76200" dir="2700000" algn="t" rotWithShape="0">
                    <a:prstClr val="black">
                      <a:alpha val="80000"/>
                    </a:prstClr>
                  </a:outerShdw>
                </a:effectLst>
                <a:latin typeface="Montserrat" pitchFamily="2" charset="77"/>
              </a:rPr>
            </a:br>
            <a:r>
              <a:rPr lang="en-US" sz="7000" dirty="0">
                <a:effectLst>
                  <a:outerShdw blurRad="254000" dist="76200" dir="2700000" algn="t" rotWithShape="0">
                    <a:prstClr val="black">
                      <a:alpha val="80000"/>
                    </a:prstClr>
                  </a:outerShdw>
                </a:effectLst>
                <a:latin typeface="Montserrat" pitchFamily="2" charset="77"/>
              </a:rPr>
              <a:t>(Revelation 1:9-20)</a:t>
            </a:r>
          </a:p>
        </p:txBody>
      </p:sp>
    </p:spTree>
    <p:extLst>
      <p:ext uri="{BB962C8B-B14F-4D97-AF65-F5344CB8AC3E}">
        <p14:creationId xmlns:p14="http://schemas.microsoft.com/office/powerpoint/2010/main" val="4030155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pPr algn="ctr"/>
            <a:r>
              <a:rPr lang="en-US" sz="7000" dirty="0">
                <a:effectLst>
                  <a:outerShdw blurRad="254000" dist="76200" dir="2700000" algn="t" rotWithShape="0">
                    <a:prstClr val="black">
                      <a:alpha val="80000"/>
                    </a:prstClr>
                  </a:outerShdw>
                </a:effectLst>
                <a:latin typeface="Montserrat" pitchFamily="2" charset="77"/>
              </a:rPr>
              <a:t>Jesus is…</a:t>
            </a:r>
            <a:br>
              <a:rPr lang="en-US" sz="7000" dirty="0">
                <a:effectLst>
                  <a:outerShdw blurRad="254000" dist="76200" dir="2700000" algn="t" rotWithShape="0">
                    <a:prstClr val="black">
                      <a:alpha val="80000"/>
                    </a:prstClr>
                  </a:outerShdw>
                </a:effectLst>
                <a:latin typeface="Montserrat" pitchFamily="2" charset="77"/>
              </a:rPr>
            </a:br>
            <a:r>
              <a:rPr lang="en-US" sz="7000" dirty="0">
                <a:effectLst>
                  <a:outerShdw blurRad="254000" dist="76200" dir="2700000" algn="t" rotWithShape="0">
                    <a:prstClr val="black">
                      <a:alpha val="80000"/>
                    </a:prstClr>
                  </a:outerShdw>
                </a:effectLst>
                <a:latin typeface="Montserrat" pitchFamily="2" charset="77"/>
              </a:rPr>
              <a:t>Author &amp; Authority</a:t>
            </a:r>
          </a:p>
        </p:txBody>
      </p:sp>
    </p:spTree>
    <p:extLst>
      <p:ext uri="{BB962C8B-B14F-4D97-AF65-F5344CB8AC3E}">
        <p14:creationId xmlns:p14="http://schemas.microsoft.com/office/powerpoint/2010/main" val="2698067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pPr algn="ctr"/>
            <a:r>
              <a:rPr lang="en-US" sz="7000" dirty="0">
                <a:effectLst>
                  <a:outerShdw blurRad="254000" dist="76200" dir="2700000" algn="t" rotWithShape="0">
                    <a:prstClr val="black">
                      <a:alpha val="80000"/>
                    </a:prstClr>
                  </a:outerShdw>
                </a:effectLst>
                <a:latin typeface="Montserrat" pitchFamily="2" charset="77"/>
              </a:rPr>
              <a:t>Jesus is…</a:t>
            </a:r>
            <a:br>
              <a:rPr lang="en-US" sz="7000" dirty="0">
                <a:effectLst>
                  <a:outerShdw blurRad="254000" dist="76200" dir="2700000" algn="t" rotWithShape="0">
                    <a:prstClr val="black">
                      <a:alpha val="80000"/>
                    </a:prstClr>
                  </a:outerShdw>
                </a:effectLst>
                <a:latin typeface="Montserrat" pitchFamily="2" charset="77"/>
              </a:rPr>
            </a:br>
            <a:r>
              <a:rPr lang="en-US" sz="7000" dirty="0">
                <a:effectLst>
                  <a:outerShdw blurRad="254000" dist="76200" dir="2700000" algn="t" rotWithShape="0">
                    <a:prstClr val="black">
                      <a:alpha val="80000"/>
                    </a:prstClr>
                  </a:outerShdw>
                </a:effectLst>
                <a:latin typeface="Montserrat" pitchFamily="2" charset="77"/>
              </a:rPr>
              <a:t>Knowledge &amp; Wisdom</a:t>
            </a:r>
          </a:p>
        </p:txBody>
      </p:sp>
    </p:spTree>
    <p:extLst>
      <p:ext uri="{BB962C8B-B14F-4D97-AF65-F5344CB8AC3E}">
        <p14:creationId xmlns:p14="http://schemas.microsoft.com/office/powerpoint/2010/main" val="93963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pPr algn="ctr"/>
            <a:r>
              <a:rPr lang="en-US" sz="7000" dirty="0">
                <a:effectLst>
                  <a:outerShdw blurRad="254000" dist="76200" dir="2700000" algn="t" rotWithShape="0">
                    <a:prstClr val="black">
                      <a:alpha val="80000"/>
                    </a:prstClr>
                  </a:outerShdw>
                </a:effectLst>
                <a:latin typeface="Montserrat" pitchFamily="2" charset="77"/>
              </a:rPr>
              <a:t>Jesus is…</a:t>
            </a:r>
            <a:br>
              <a:rPr lang="en-US" sz="7000" dirty="0">
                <a:effectLst>
                  <a:outerShdw blurRad="254000" dist="76200" dir="2700000" algn="t" rotWithShape="0">
                    <a:prstClr val="black">
                      <a:alpha val="80000"/>
                    </a:prstClr>
                  </a:outerShdw>
                </a:effectLst>
                <a:latin typeface="Montserrat" pitchFamily="2" charset="77"/>
              </a:rPr>
            </a:br>
            <a:r>
              <a:rPr lang="en-US" sz="7000" dirty="0">
                <a:effectLst>
                  <a:outerShdw blurRad="254000" dist="76200" dir="2700000" algn="t" rotWithShape="0">
                    <a:prstClr val="black">
                      <a:alpha val="80000"/>
                    </a:prstClr>
                  </a:outerShdw>
                </a:effectLst>
                <a:latin typeface="Montserrat" pitchFamily="2" charset="77"/>
              </a:rPr>
              <a:t>Unshakable &amp; Secure</a:t>
            </a:r>
          </a:p>
        </p:txBody>
      </p:sp>
    </p:spTree>
    <p:extLst>
      <p:ext uri="{BB962C8B-B14F-4D97-AF65-F5344CB8AC3E}">
        <p14:creationId xmlns:p14="http://schemas.microsoft.com/office/powerpoint/2010/main" val="320791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pPr algn="ctr"/>
            <a:r>
              <a:rPr lang="en-US" sz="7000" dirty="0">
                <a:effectLst>
                  <a:outerShdw blurRad="254000" dist="76200" dir="2700000" algn="t" rotWithShape="0">
                    <a:prstClr val="black">
                      <a:alpha val="80000"/>
                    </a:prstClr>
                  </a:outerShdw>
                </a:effectLst>
                <a:latin typeface="Montserrat" pitchFamily="2" charset="77"/>
              </a:rPr>
              <a:t>Jesus is…</a:t>
            </a:r>
            <a:br>
              <a:rPr lang="en-US" sz="7000" dirty="0">
                <a:effectLst>
                  <a:outerShdw blurRad="254000" dist="76200" dir="2700000" algn="t" rotWithShape="0">
                    <a:prstClr val="black">
                      <a:alpha val="80000"/>
                    </a:prstClr>
                  </a:outerShdw>
                </a:effectLst>
                <a:latin typeface="Montserrat" pitchFamily="2" charset="77"/>
              </a:rPr>
            </a:br>
            <a:r>
              <a:rPr lang="en-US" sz="7000" dirty="0">
                <a:effectLst>
                  <a:outerShdw blurRad="254000" dist="76200" dir="2700000" algn="t" rotWithShape="0">
                    <a:prstClr val="black">
                      <a:alpha val="80000"/>
                    </a:prstClr>
                  </a:outerShdw>
                </a:effectLst>
                <a:latin typeface="Montserrat" pitchFamily="2" charset="77"/>
              </a:rPr>
              <a:t>Pure in Holiness</a:t>
            </a:r>
          </a:p>
        </p:txBody>
      </p:sp>
    </p:spTree>
    <p:extLst>
      <p:ext uri="{BB962C8B-B14F-4D97-AF65-F5344CB8AC3E}">
        <p14:creationId xmlns:p14="http://schemas.microsoft.com/office/powerpoint/2010/main" val="166264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9F0E61-C3B5-56FB-45FE-8FB980AB16EC}"/>
              </a:ext>
            </a:extLst>
          </p:cNvPr>
          <p:cNvSpPr>
            <a:spLocks noGrp="1"/>
          </p:cNvSpPr>
          <p:nvPr>
            <p:ph idx="1"/>
          </p:nvPr>
        </p:nvSpPr>
        <p:spPr>
          <a:xfrm>
            <a:off x="838200" y="1253332"/>
            <a:ext cx="10515600" cy="4351338"/>
          </a:xfrm>
        </p:spPr>
        <p:txBody>
          <a:bodyPr>
            <a:normAutofit/>
          </a:bodyPr>
          <a:lstStyle/>
          <a:p>
            <a:pPr marL="0" indent="0">
              <a:buNone/>
            </a:pPr>
            <a:r>
              <a:rPr lang="en-US" sz="4000" dirty="0">
                <a:solidFill>
                  <a:schemeClr val="tx1">
                    <a:lumMod val="95000"/>
                    <a:lumOff val="5000"/>
                  </a:schemeClr>
                </a:solidFill>
                <a:effectLst>
                  <a:outerShdw blurRad="254000" dist="76200" dir="2700000" algn="t" rotWithShape="0">
                    <a:prstClr val="black">
                      <a:alpha val="80000"/>
                    </a:prstClr>
                  </a:outerShdw>
                </a:effectLst>
                <a:latin typeface="Montserrat" pitchFamily="2" charset="77"/>
              </a:rPr>
              <a:t>DEFINITION – Mission/Ministry </a:t>
            </a:r>
          </a:p>
          <a:p>
            <a:r>
              <a:rPr lang="en-US" sz="4000" dirty="0">
                <a:solidFill>
                  <a:schemeClr val="tx1">
                    <a:lumMod val="95000"/>
                    <a:lumOff val="5000"/>
                  </a:schemeClr>
                </a:solidFill>
                <a:effectLst>
                  <a:outerShdw blurRad="254000" dist="76200" dir="2700000" algn="t" rotWithShape="0">
                    <a:prstClr val="black">
                      <a:alpha val="80000"/>
                    </a:prstClr>
                  </a:outerShdw>
                </a:effectLst>
                <a:latin typeface="Montserrat" pitchFamily="2" charset="77"/>
              </a:rPr>
              <a:t>Pillar #1: The Bible is a Big Story</a:t>
            </a:r>
          </a:p>
          <a:p>
            <a:r>
              <a:rPr lang="en-US" sz="4000" dirty="0">
                <a:solidFill>
                  <a:schemeClr val="tx1">
                    <a:lumMod val="95000"/>
                    <a:lumOff val="5000"/>
                  </a:schemeClr>
                </a:solidFill>
                <a:effectLst>
                  <a:outerShdw blurRad="254000" dist="76200" dir="2700000" algn="t" rotWithShape="0">
                    <a:prstClr val="black">
                      <a:alpha val="80000"/>
                    </a:prstClr>
                  </a:outerShdw>
                </a:effectLst>
                <a:latin typeface="Montserrat" pitchFamily="2" charset="77"/>
              </a:rPr>
              <a:t>Pillar #2: The Bible is Jesus’ Story</a:t>
            </a:r>
          </a:p>
          <a:p>
            <a:r>
              <a:rPr lang="en-US" sz="4000" dirty="0">
                <a:solidFill>
                  <a:schemeClr val="tx1">
                    <a:lumMod val="95000"/>
                    <a:lumOff val="5000"/>
                  </a:schemeClr>
                </a:solidFill>
                <a:effectLst>
                  <a:outerShdw blurRad="254000" dist="76200" dir="2700000" algn="t" rotWithShape="0">
                    <a:prstClr val="black">
                      <a:alpha val="80000"/>
                    </a:prstClr>
                  </a:outerShdw>
                </a:effectLst>
                <a:latin typeface="Montserrat" pitchFamily="2" charset="77"/>
              </a:rPr>
              <a:t>Pillar #3: Practice a Prioritized Theology</a:t>
            </a:r>
          </a:p>
          <a:p>
            <a:r>
              <a:rPr lang="en-US" sz="4000" dirty="0">
                <a:solidFill>
                  <a:schemeClr val="tx1">
                    <a:lumMod val="95000"/>
                    <a:lumOff val="5000"/>
                  </a:schemeClr>
                </a:solidFill>
                <a:effectLst>
                  <a:outerShdw blurRad="254000" dist="76200" dir="2700000" algn="t" rotWithShape="0">
                    <a:prstClr val="black">
                      <a:alpha val="80000"/>
                    </a:prstClr>
                  </a:outerShdw>
                </a:effectLst>
                <a:latin typeface="Montserrat" pitchFamily="2" charset="77"/>
              </a:rPr>
              <a:t>Pillar #4: Gospel Transformation is </a:t>
            </a:r>
          </a:p>
          <a:p>
            <a:pPr marL="0" indent="0">
              <a:buNone/>
            </a:pPr>
            <a:r>
              <a:rPr lang="en-US" sz="4000" dirty="0">
                <a:solidFill>
                  <a:schemeClr val="tx1">
                    <a:lumMod val="95000"/>
                    <a:lumOff val="5000"/>
                  </a:schemeClr>
                </a:solidFill>
                <a:effectLst>
                  <a:outerShdw blurRad="254000" dist="76200" dir="2700000" algn="t" rotWithShape="0">
                    <a:prstClr val="black">
                      <a:alpha val="80000"/>
                    </a:prstClr>
                  </a:outerShdw>
                </a:effectLst>
                <a:latin typeface="Montserrat" pitchFamily="2" charset="77"/>
              </a:rPr>
              <a:t>                 INSIDE </a:t>
            </a:r>
            <a:r>
              <a:rPr lang="en-US" sz="4000" dirty="0">
                <a:solidFill>
                  <a:schemeClr val="tx1">
                    <a:lumMod val="95000"/>
                    <a:lumOff val="5000"/>
                  </a:schemeClr>
                </a:solidFill>
                <a:effectLst>
                  <a:outerShdw blurRad="254000" dist="76200" dir="2700000" algn="t" rotWithShape="0">
                    <a:prstClr val="black">
                      <a:alpha val="80000"/>
                    </a:prstClr>
                  </a:outerShdw>
                </a:effectLst>
                <a:latin typeface="Montserrat" pitchFamily="2" charset="77"/>
                <a:sym typeface="Wingdings" pitchFamily="2" charset="2"/>
              </a:rPr>
              <a:t></a:t>
            </a:r>
            <a:r>
              <a:rPr lang="en-US" sz="4000" dirty="0">
                <a:solidFill>
                  <a:schemeClr val="tx1">
                    <a:lumMod val="95000"/>
                    <a:lumOff val="5000"/>
                  </a:schemeClr>
                </a:solidFill>
                <a:effectLst>
                  <a:outerShdw blurRad="254000" dist="76200" dir="2700000" algn="t" rotWithShape="0">
                    <a:prstClr val="black">
                      <a:alpha val="80000"/>
                    </a:prstClr>
                  </a:outerShdw>
                </a:effectLst>
                <a:latin typeface="Montserrat" pitchFamily="2" charset="77"/>
              </a:rPr>
              <a:t> OUT </a:t>
            </a:r>
          </a:p>
          <a:p>
            <a:endParaRPr lang="en-US" sz="4000" dirty="0">
              <a:solidFill>
                <a:schemeClr val="tx1">
                  <a:lumMod val="95000"/>
                  <a:lumOff val="5000"/>
                </a:schemeClr>
              </a:solidFill>
              <a:effectLst>
                <a:outerShdw blurRad="254000" dist="76200" dir="2700000" algn="t" rotWithShape="0">
                  <a:prstClr val="black">
                    <a:alpha val="80000"/>
                  </a:prstClr>
                </a:outerShdw>
              </a:effectLst>
              <a:latin typeface="Montserrat" pitchFamily="2" charset="77"/>
            </a:endParaRPr>
          </a:p>
          <a:p>
            <a:pPr marL="0" indent="0">
              <a:buNone/>
            </a:pPr>
            <a:endParaRPr lang="en-US" sz="4000" dirty="0">
              <a:solidFill>
                <a:schemeClr val="tx1">
                  <a:lumMod val="95000"/>
                  <a:lumOff val="5000"/>
                </a:schemeClr>
              </a:solidFill>
            </a:endParaRPr>
          </a:p>
        </p:txBody>
      </p:sp>
    </p:spTree>
    <p:extLst>
      <p:ext uri="{BB962C8B-B14F-4D97-AF65-F5344CB8AC3E}">
        <p14:creationId xmlns:p14="http://schemas.microsoft.com/office/powerpoint/2010/main" val="8029189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pPr algn="ctr"/>
            <a:r>
              <a:rPr lang="en-US" sz="7000" dirty="0">
                <a:effectLst>
                  <a:outerShdw blurRad="254000" dist="76200" dir="2700000" algn="t" rotWithShape="0">
                    <a:prstClr val="black">
                      <a:alpha val="80000"/>
                    </a:prstClr>
                  </a:outerShdw>
                </a:effectLst>
                <a:latin typeface="Montserrat" pitchFamily="2" charset="77"/>
              </a:rPr>
              <a:t>Jesus is…</a:t>
            </a:r>
            <a:br>
              <a:rPr lang="en-US" sz="7000" dirty="0">
                <a:effectLst>
                  <a:outerShdw blurRad="254000" dist="76200" dir="2700000" algn="t" rotWithShape="0">
                    <a:prstClr val="black">
                      <a:alpha val="80000"/>
                    </a:prstClr>
                  </a:outerShdw>
                </a:effectLst>
                <a:latin typeface="Montserrat" pitchFamily="2" charset="77"/>
              </a:rPr>
            </a:br>
            <a:r>
              <a:rPr lang="en-US" sz="7000" dirty="0">
                <a:effectLst>
                  <a:outerShdw blurRad="254000" dist="76200" dir="2700000" algn="t" rotWithShape="0">
                    <a:prstClr val="black">
                      <a:alpha val="80000"/>
                    </a:prstClr>
                  </a:outerShdw>
                </a:effectLst>
                <a:latin typeface="Montserrat" pitchFamily="2" charset="77"/>
              </a:rPr>
              <a:t> Savior</a:t>
            </a:r>
          </a:p>
        </p:txBody>
      </p:sp>
    </p:spTree>
    <p:extLst>
      <p:ext uri="{BB962C8B-B14F-4D97-AF65-F5344CB8AC3E}">
        <p14:creationId xmlns:p14="http://schemas.microsoft.com/office/powerpoint/2010/main" val="557851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r>
              <a:rPr lang="en-US" sz="3000" dirty="0">
                <a:effectLst>
                  <a:outerShdw blurRad="254000" dist="76200" dir="2700000" algn="t" rotWithShape="0">
                    <a:prstClr val="black">
                      <a:alpha val="80000"/>
                    </a:prstClr>
                  </a:outerShdw>
                </a:effectLst>
                <a:latin typeface="Montserrat" pitchFamily="2" charset="77"/>
              </a:rPr>
              <a:t>When I saw him, I fell at his feet as though dead. Then he placed his right hand on me and said: “Do not be afraid. I am the First and the Last. I am the Living One; I was dead, and now look, I am alive for ever and ever! And I hold the keys of death and Hades.</a:t>
            </a:r>
            <a:br>
              <a:rPr lang="en-US" sz="3000" dirty="0">
                <a:effectLst>
                  <a:outerShdw blurRad="254000" dist="76200" dir="2700000" algn="t" rotWithShape="0">
                    <a:prstClr val="black">
                      <a:alpha val="80000"/>
                    </a:prstClr>
                  </a:outerShdw>
                </a:effectLst>
                <a:latin typeface="Montserrat" pitchFamily="2" charset="77"/>
              </a:rPr>
            </a:br>
            <a:br>
              <a:rPr lang="en-US" sz="3000" dirty="0">
                <a:effectLst>
                  <a:outerShdw blurRad="254000" dist="76200" dir="2700000" algn="t" rotWithShape="0">
                    <a:prstClr val="black">
                      <a:alpha val="80000"/>
                    </a:prstClr>
                  </a:outerShdw>
                </a:effectLst>
                <a:latin typeface="Montserrat" pitchFamily="2" charset="77"/>
              </a:rPr>
            </a:br>
            <a:br>
              <a:rPr lang="en-US" sz="3000" dirty="0">
                <a:effectLst>
                  <a:outerShdw blurRad="254000" dist="76200" dir="2700000" algn="t" rotWithShape="0">
                    <a:prstClr val="black">
                      <a:alpha val="80000"/>
                    </a:prstClr>
                  </a:outerShdw>
                </a:effectLst>
                <a:latin typeface="Montserrat" pitchFamily="2" charset="77"/>
              </a:rPr>
            </a:br>
            <a:r>
              <a:rPr lang="en-US" sz="3000" dirty="0">
                <a:effectLst>
                  <a:outerShdw blurRad="254000" dist="76200" dir="2700000" algn="t" rotWithShape="0">
                    <a:prstClr val="black">
                      <a:alpha val="80000"/>
                    </a:prstClr>
                  </a:outerShdw>
                </a:effectLst>
                <a:latin typeface="Montserrat" pitchFamily="2" charset="77"/>
              </a:rPr>
              <a:t>					Revelation 1:17-18</a:t>
            </a:r>
          </a:p>
        </p:txBody>
      </p:sp>
    </p:spTree>
    <p:extLst>
      <p:ext uri="{BB962C8B-B14F-4D97-AF65-F5344CB8AC3E}">
        <p14:creationId xmlns:p14="http://schemas.microsoft.com/office/powerpoint/2010/main" val="4163186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A4A51-0B90-FD24-1C5E-84A5F88F8B2C}"/>
              </a:ext>
            </a:extLst>
          </p:cNvPr>
          <p:cNvSpPr>
            <a:spLocks noGrp="1"/>
          </p:cNvSpPr>
          <p:nvPr>
            <p:ph type="ctrTitle"/>
          </p:nvPr>
        </p:nvSpPr>
        <p:spPr>
          <a:xfrm>
            <a:off x="1524000" y="1669393"/>
            <a:ext cx="9144000" cy="3519214"/>
          </a:xfrm>
        </p:spPr>
        <p:txBody>
          <a:bodyPr>
            <a:noAutofit/>
          </a:bodyPr>
          <a:lstStyle/>
          <a:p>
            <a:r>
              <a:rPr lang="en-US" sz="10000" b="1" dirty="0">
                <a:effectLst>
                  <a:outerShdw blurRad="254000" dist="76200" dir="2700000" algn="t" rotWithShape="0">
                    <a:prstClr val="black">
                      <a:alpha val="80000"/>
                    </a:prstClr>
                  </a:outerShdw>
                </a:effectLst>
                <a:latin typeface="Montserrat" pitchFamily="2" charset="77"/>
              </a:rPr>
              <a:t>JESUS IS WORTHY!</a:t>
            </a:r>
            <a:br>
              <a:rPr lang="en-US" sz="10000" b="1" dirty="0">
                <a:effectLst>
                  <a:outerShdw blurRad="254000" dist="76200" dir="2700000" algn="t" rotWithShape="0">
                    <a:prstClr val="black">
                      <a:alpha val="80000"/>
                    </a:prstClr>
                  </a:outerShdw>
                </a:effectLst>
                <a:latin typeface="Montserrat" pitchFamily="2" charset="77"/>
              </a:rPr>
            </a:br>
            <a:r>
              <a:rPr lang="en-US" sz="5000" dirty="0">
                <a:effectLst>
                  <a:outerShdw blurRad="254000" dist="76200" dir="2700000" algn="t" rotWithShape="0">
                    <a:prstClr val="black">
                      <a:alpha val="80000"/>
                    </a:prstClr>
                  </a:outerShdw>
                </a:effectLst>
                <a:latin typeface="Montserrat" pitchFamily="2" charset="77"/>
              </a:rPr>
              <a:t>(Revelation 1:9-20)</a:t>
            </a:r>
          </a:p>
        </p:txBody>
      </p:sp>
    </p:spTree>
    <p:extLst>
      <p:ext uri="{BB962C8B-B14F-4D97-AF65-F5344CB8AC3E}">
        <p14:creationId xmlns:p14="http://schemas.microsoft.com/office/powerpoint/2010/main" val="1555213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pPr algn="ctr"/>
            <a:r>
              <a:rPr lang="en-US" sz="7000" dirty="0">
                <a:effectLst>
                  <a:outerShdw blurRad="254000" dist="76200" dir="2700000" algn="t" rotWithShape="0">
                    <a:prstClr val="black">
                      <a:alpha val="80000"/>
                    </a:prstClr>
                  </a:outerShdw>
                </a:effectLst>
                <a:latin typeface="Montserrat" pitchFamily="2" charset="77"/>
              </a:rPr>
              <a:t>Was it worth it?</a:t>
            </a:r>
          </a:p>
        </p:txBody>
      </p:sp>
    </p:spTree>
    <p:extLst>
      <p:ext uri="{BB962C8B-B14F-4D97-AF65-F5344CB8AC3E}">
        <p14:creationId xmlns:p14="http://schemas.microsoft.com/office/powerpoint/2010/main" val="40022488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pPr algn="ctr"/>
            <a:r>
              <a:rPr lang="en-US" sz="7000" dirty="0">
                <a:effectLst>
                  <a:outerShdw blurRad="254000" dist="76200" dir="2700000" algn="t" rotWithShape="0">
                    <a:prstClr val="black">
                      <a:alpha val="80000"/>
                    </a:prstClr>
                  </a:outerShdw>
                </a:effectLst>
                <a:latin typeface="Montserrat" pitchFamily="2" charset="77"/>
              </a:rPr>
              <a:t>Is it worth it?</a:t>
            </a:r>
          </a:p>
        </p:txBody>
      </p:sp>
    </p:spTree>
    <p:extLst>
      <p:ext uri="{BB962C8B-B14F-4D97-AF65-F5344CB8AC3E}">
        <p14:creationId xmlns:p14="http://schemas.microsoft.com/office/powerpoint/2010/main" val="254036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62277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pPr algn="ctr"/>
            <a:r>
              <a:rPr lang="en-US" sz="7000" dirty="0">
                <a:effectLst>
                  <a:outerShdw blurRad="254000" dist="76200" dir="2700000" algn="t" rotWithShape="0">
                    <a:prstClr val="black">
                      <a:alpha val="80000"/>
                    </a:prstClr>
                  </a:outerShdw>
                </a:effectLst>
                <a:latin typeface="Montserrat" pitchFamily="2" charset="77"/>
              </a:rPr>
              <a:t>AVOIDING PROBLEMATIC TENDENCIES</a:t>
            </a:r>
          </a:p>
        </p:txBody>
      </p:sp>
    </p:spTree>
    <p:extLst>
      <p:ext uri="{BB962C8B-B14F-4D97-AF65-F5344CB8AC3E}">
        <p14:creationId xmlns:p14="http://schemas.microsoft.com/office/powerpoint/2010/main" val="34830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pPr algn="ctr"/>
            <a:r>
              <a:rPr lang="en-US" sz="7000" dirty="0">
                <a:effectLst>
                  <a:outerShdw blurRad="254000" dist="76200" dir="2700000" algn="t" rotWithShape="0">
                    <a:prstClr val="black">
                      <a:alpha val="80000"/>
                    </a:prstClr>
                  </a:outerShdw>
                </a:effectLst>
                <a:latin typeface="Montserrat" pitchFamily="2" charset="77"/>
              </a:rPr>
              <a:t>Obsession</a:t>
            </a:r>
          </a:p>
        </p:txBody>
      </p:sp>
    </p:spTree>
    <p:extLst>
      <p:ext uri="{BB962C8B-B14F-4D97-AF65-F5344CB8AC3E}">
        <p14:creationId xmlns:p14="http://schemas.microsoft.com/office/powerpoint/2010/main" val="2145308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pPr algn="ctr"/>
            <a:r>
              <a:rPr lang="en-US" sz="7000" dirty="0">
                <a:effectLst>
                  <a:outerShdw blurRad="254000" dist="76200" dir="2700000" algn="t" rotWithShape="0">
                    <a:prstClr val="black">
                      <a:alpha val="80000"/>
                    </a:prstClr>
                  </a:outerShdw>
                </a:effectLst>
                <a:latin typeface="Montserrat" pitchFamily="2" charset="77"/>
              </a:rPr>
              <a:t>Avoidance</a:t>
            </a:r>
          </a:p>
        </p:txBody>
      </p:sp>
    </p:spTree>
    <p:extLst>
      <p:ext uri="{BB962C8B-B14F-4D97-AF65-F5344CB8AC3E}">
        <p14:creationId xmlns:p14="http://schemas.microsoft.com/office/powerpoint/2010/main" val="3776749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pPr algn="ctr"/>
            <a:r>
              <a:rPr lang="en-US" sz="7000" dirty="0">
                <a:effectLst>
                  <a:outerShdw blurRad="254000" dist="76200" dir="2700000" algn="t" rotWithShape="0">
                    <a:prstClr val="black">
                      <a:alpha val="80000"/>
                    </a:prstClr>
                  </a:outerShdw>
                </a:effectLst>
                <a:latin typeface="Montserrat" pitchFamily="2" charset="77"/>
              </a:rPr>
              <a:t>ANSWERING SOME QUESTIONS</a:t>
            </a:r>
          </a:p>
        </p:txBody>
      </p:sp>
    </p:spTree>
    <p:extLst>
      <p:ext uri="{BB962C8B-B14F-4D97-AF65-F5344CB8AC3E}">
        <p14:creationId xmlns:p14="http://schemas.microsoft.com/office/powerpoint/2010/main" val="1951101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4355-8059-2158-6BF3-1D499A975475}"/>
              </a:ext>
            </a:extLst>
          </p:cNvPr>
          <p:cNvSpPr>
            <a:spLocks noGrp="1"/>
          </p:cNvSpPr>
          <p:nvPr>
            <p:ph type="title"/>
          </p:nvPr>
        </p:nvSpPr>
        <p:spPr>
          <a:xfrm>
            <a:off x="838200" y="2766218"/>
            <a:ext cx="10515600" cy="1325563"/>
          </a:xfrm>
        </p:spPr>
        <p:txBody>
          <a:bodyPr>
            <a:noAutofit/>
          </a:bodyPr>
          <a:lstStyle/>
          <a:p>
            <a:pPr algn="ctr"/>
            <a:r>
              <a:rPr lang="en-US" sz="7000" dirty="0">
                <a:effectLst>
                  <a:outerShdw blurRad="254000" dist="76200" dir="2700000" algn="t" rotWithShape="0">
                    <a:prstClr val="black">
                      <a:alpha val="80000"/>
                    </a:prstClr>
                  </a:outerShdw>
                </a:effectLst>
                <a:latin typeface="Montserrat" pitchFamily="2" charset="77"/>
              </a:rPr>
              <a:t>What is this Book?</a:t>
            </a:r>
          </a:p>
        </p:txBody>
      </p:sp>
    </p:spTree>
    <p:extLst>
      <p:ext uri="{BB962C8B-B14F-4D97-AF65-F5344CB8AC3E}">
        <p14:creationId xmlns:p14="http://schemas.microsoft.com/office/powerpoint/2010/main" val="2502683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4684C2AA2C6144B4F386027B5B6E89" ma:contentTypeVersion="17" ma:contentTypeDescription="Create a new document." ma:contentTypeScope="" ma:versionID="2a613f13e2480000e1514be7a6f87955">
  <xsd:schema xmlns:xsd="http://www.w3.org/2001/XMLSchema" xmlns:xs="http://www.w3.org/2001/XMLSchema" xmlns:p="http://schemas.microsoft.com/office/2006/metadata/properties" xmlns:ns2="917e5049-bc16-48f4-be32-0f4102882475" xmlns:ns3="96037225-717f-4606-ae61-6a72c7c4869f" targetNamespace="http://schemas.microsoft.com/office/2006/metadata/properties" ma:root="true" ma:fieldsID="454c653dfd21f9950b086bc9b5d2c26b" ns2:_="" ns3:_="">
    <xsd:import namespace="917e5049-bc16-48f4-be32-0f4102882475"/>
    <xsd:import namespace="96037225-717f-4606-ae61-6a72c7c486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DateTaken"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7e5049-bc16-48f4-be32-0f41028824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1bc4c93-c2d0-4677-9b6f-25ae2d9508fb"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DateTaken" ma:index="22" nillable="true" ma:displayName="MediaServiceDateTaken" ma:hidden="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037225-717f-4606-ae61-6a72c7c4869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dbd2c57-427c-4760-afac-66e9b84d8234}" ma:internalName="TaxCatchAll" ma:showField="CatchAllData" ma:web="96037225-717f-4606-ae61-6a72c7c4869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6037225-717f-4606-ae61-6a72c7c4869f" xsi:nil="true"/>
    <lcf76f155ced4ddcb4097134ff3c332f xmlns="917e5049-bc16-48f4-be32-0f41028824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47E0A28-B693-4145-8738-FEBE26904FBA}"/>
</file>

<file path=customXml/itemProps2.xml><?xml version="1.0" encoding="utf-8"?>
<ds:datastoreItem xmlns:ds="http://schemas.openxmlformats.org/officeDocument/2006/customXml" ds:itemID="{B645A179-EE7A-4AC3-9677-8FF4AD5D8994}">
  <ds:schemaRefs>
    <ds:schemaRef ds:uri="http://schemas.microsoft.com/sharepoint/v3/contenttype/forms"/>
  </ds:schemaRefs>
</ds:datastoreItem>
</file>

<file path=customXml/itemProps3.xml><?xml version="1.0" encoding="utf-8"?>
<ds:datastoreItem xmlns:ds="http://schemas.openxmlformats.org/officeDocument/2006/customXml" ds:itemID="{BEDD17FE-39F9-4DB5-BADA-74E06A21AF2B}">
  <ds:schemaRefs>
    <ds:schemaRef ds:uri="http://schemas.microsoft.com/office/2006/documentManagement/types"/>
    <ds:schemaRef ds:uri="http://purl.org/dc/elements/1.1/"/>
    <ds:schemaRef ds:uri="http://schemas.microsoft.com/office/infopath/2007/PartnerControls"/>
    <ds:schemaRef ds:uri="http://purl.org/dc/terms/"/>
    <ds:schemaRef ds:uri="http://schemas.openxmlformats.org/package/2006/metadata/core-properties"/>
    <ds:schemaRef ds:uri="9b8022e3-71f9-4fd9-b109-5462c0c04e2f"/>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12014</TotalTime>
  <Words>638</Words>
  <Application>Microsoft Office PowerPoint</Application>
  <PresentationFormat>Widescreen</PresentationFormat>
  <Paragraphs>87</Paragraphs>
  <Slides>45</Slides>
  <Notes>25</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45</vt:i4>
      </vt:variant>
    </vt:vector>
  </HeadingPairs>
  <TitlesOfParts>
    <vt:vector size="58" baseType="lpstr">
      <vt:lpstr>Arial</vt:lpstr>
      <vt:lpstr>Arial Narrow</vt:lpstr>
      <vt:lpstr>Calibri</vt:lpstr>
      <vt:lpstr>Calibri Light</vt:lpstr>
      <vt:lpstr>Montserrat</vt:lpstr>
      <vt:lpstr>Roboto</vt:lpstr>
      <vt:lpstr>Wingdings</vt:lpstr>
      <vt:lpstr>Office Theme</vt:lpstr>
      <vt:lpstr>1_Black</vt:lpstr>
      <vt:lpstr>1_Office Theme</vt:lpstr>
      <vt:lpstr>2_Office Theme</vt:lpstr>
      <vt:lpstr>3_Office Theme</vt:lpstr>
      <vt:lpstr>4_Office Theme</vt:lpstr>
      <vt:lpstr>PowerPoint Presentation</vt:lpstr>
      <vt:lpstr>REVEALING REVELATION</vt:lpstr>
      <vt:lpstr>PowerPoint Presentation</vt:lpstr>
      <vt:lpstr>PowerPoint Presentation</vt:lpstr>
      <vt:lpstr>AVOIDING PROBLEMATIC TENDENCIES</vt:lpstr>
      <vt:lpstr>Obsession</vt:lpstr>
      <vt:lpstr>Avoidance</vt:lpstr>
      <vt:lpstr>ANSWERING SOME QUESTIONS</vt:lpstr>
      <vt:lpstr>What is this Book?</vt:lpstr>
      <vt:lpstr>The revelation from Jesus Christ, which God gave him to show his servants what must soon take place… Blessed is the one who reads aloud the words of this prophecy, and blessed are those who hear it and take to heart what is written in it, because the time is near.  John, To the seven churches in the province of Asia:       Revelation 1 :1, 3-4a</vt:lpstr>
      <vt:lpstr>PowerPoint Presentation</vt:lpstr>
      <vt:lpstr>PowerPoint Presentation</vt:lpstr>
      <vt:lpstr>How is the Book Organized?</vt:lpstr>
      <vt:lpstr>PowerPoint Presentation</vt:lpstr>
      <vt:lpstr>Agreement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Disagreement</vt:lpstr>
      <vt:lpstr>How Have Christians Approached the Book?</vt:lpstr>
      <vt:lpstr>Comparison</vt:lpstr>
      <vt:lpstr>PowerPoint Presentation</vt:lpstr>
      <vt:lpstr>PowerPoint Presentation</vt:lpstr>
      <vt:lpstr>PowerPoint Presentation</vt:lpstr>
      <vt:lpstr>Tribulation</vt:lpstr>
      <vt:lpstr>PowerPoint Presentation</vt:lpstr>
      <vt:lpstr>PowerPoint Presentation</vt:lpstr>
      <vt:lpstr>Rapture</vt:lpstr>
      <vt:lpstr>PowerPoint Presentation</vt:lpstr>
      <vt:lpstr>According to the Lord’s word, we tell you that we who are still alive, who are left until the coming of the Lord, will certainly not precede those who have fallen asleep.  For the Lord himself will come down from heaven, with a loud command, with the voice of the archangel and with the trumpet call of God, and the dead in Christ will rise first. After that, we who are still alive and are left will be caught up together with them in the clouds to meet the Lord in the air. And so we will be with the Lord forever. Therefore encourage one another with these words.        1 Thessalonians 4:15-18</vt:lpstr>
      <vt:lpstr>FOCUSING ON CHRIST (Revelation 1:9-20)</vt:lpstr>
      <vt:lpstr>Jesus is… Author &amp; Authority</vt:lpstr>
      <vt:lpstr>Jesus is… Knowledge &amp; Wisdom</vt:lpstr>
      <vt:lpstr>Jesus is… Unshakable &amp; Secure</vt:lpstr>
      <vt:lpstr>Jesus is… Pure in Holiness</vt:lpstr>
      <vt:lpstr>Jesus is…  Savior</vt:lpstr>
      <vt:lpstr>When I saw him, I fell at his feet as though dead. Then he placed his right hand on me and said: “Do not be afraid. I am the First and the Last. I am the Living One; I was dead, and now look, I am alive for ever and ever! And I hold the keys of death and Hades.        Revelation 1:17-18</vt:lpstr>
      <vt:lpstr>JESUS IS WORTHY! (Revelation 1:9-20)</vt:lpstr>
      <vt:lpstr>Was it worth it?</vt:lpstr>
      <vt:lpstr>Is it worth it?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Wayne Nguyen</dc:creator>
  <cp:lastModifiedBy>Charles Zimmerman</cp:lastModifiedBy>
  <cp:revision>32</cp:revision>
  <dcterms:created xsi:type="dcterms:W3CDTF">2023-09-06T17:21:07Z</dcterms:created>
  <dcterms:modified xsi:type="dcterms:W3CDTF">2024-01-12T13:13:01Z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0x010100D54684C2AA2C6144B4F386027B5B6E89</vt:lpwstr>
  </property>
</Properties>
</file>