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Lst>
  <p:notesMasterIdLst>
    <p:notesMasterId r:id="rId33"/>
  </p:notesMasterIdLst>
  <p:handoutMasterIdLst>
    <p:handoutMasterId r:id="rId34"/>
  </p:handoutMasterIdLst>
  <p:sldIdLst>
    <p:sldId id="417" r:id="rId7"/>
    <p:sldId id="418" r:id="rId8"/>
    <p:sldId id="256" r:id="rId9"/>
    <p:sldId id="388" r:id="rId10"/>
    <p:sldId id="408" r:id="rId11"/>
    <p:sldId id="409" r:id="rId12"/>
    <p:sldId id="410" r:id="rId13"/>
    <p:sldId id="392" r:id="rId14"/>
    <p:sldId id="393" r:id="rId15"/>
    <p:sldId id="334" r:id="rId16"/>
    <p:sldId id="383" r:id="rId17"/>
    <p:sldId id="394" r:id="rId18"/>
    <p:sldId id="395" r:id="rId19"/>
    <p:sldId id="396" r:id="rId20"/>
    <p:sldId id="397" r:id="rId21"/>
    <p:sldId id="398" r:id="rId22"/>
    <p:sldId id="399" r:id="rId23"/>
    <p:sldId id="400" r:id="rId24"/>
    <p:sldId id="401" r:id="rId25"/>
    <p:sldId id="402" r:id="rId26"/>
    <p:sldId id="403" r:id="rId27"/>
    <p:sldId id="411" r:id="rId28"/>
    <p:sldId id="412" r:id="rId29"/>
    <p:sldId id="413" r:id="rId30"/>
    <p:sldId id="414" r:id="rId31"/>
    <p:sldId id="40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355"/>
    <p:restoredTop sz="94830"/>
  </p:normalViewPr>
  <p:slideViewPr>
    <p:cSldViewPr snapToGrid="0">
      <p:cViewPr varScale="1">
        <p:scale>
          <a:sx n="120" d="100"/>
          <a:sy n="120" d="100"/>
        </p:scale>
        <p:origin x="444" y="102"/>
      </p:cViewPr>
      <p:guideLst/>
    </p:cSldViewPr>
  </p:slideViewPr>
  <p:outlineViewPr>
    <p:cViewPr>
      <p:scale>
        <a:sx n="33" d="100"/>
        <a:sy n="33" d="100"/>
      </p:scale>
      <p:origin x="0" y="-1856"/>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71" d="100"/>
          <a:sy n="171" d="100"/>
        </p:scale>
        <p:origin x="886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4EC1BB-BFA8-1ED5-4A18-327D2443F8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496ACB1-CBC8-FE71-6E6C-88DEC2004F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9B6EAE-102C-1A43-A195-77C239305AA7}" type="datetimeFigureOut">
              <a:rPr lang="en-US" smtClean="0"/>
              <a:t>1/19/2024</a:t>
            </a:fld>
            <a:endParaRPr lang="en-US"/>
          </a:p>
        </p:txBody>
      </p:sp>
      <p:sp>
        <p:nvSpPr>
          <p:cNvPr id="4" name="Footer Placeholder 3">
            <a:extLst>
              <a:ext uri="{FF2B5EF4-FFF2-40B4-BE49-F238E27FC236}">
                <a16:creationId xmlns:a16="http://schemas.microsoft.com/office/drawing/2014/main" id="{25C9761F-2C07-8A5C-59CD-933F1485DD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8A53B5-ED29-D469-F171-7518734750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02F5E2-48F2-8E42-8155-FAF9B8CBCBE6}" type="slidenum">
              <a:rPr lang="en-US" smtClean="0"/>
              <a:t>‹#›</a:t>
            </a:fld>
            <a:endParaRPr lang="en-US"/>
          </a:p>
        </p:txBody>
      </p:sp>
    </p:spTree>
    <p:extLst>
      <p:ext uri="{BB962C8B-B14F-4D97-AF65-F5344CB8AC3E}">
        <p14:creationId xmlns:p14="http://schemas.microsoft.com/office/powerpoint/2010/main" val="1563915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086445-EECF-8E44-B923-5E4580A0FAE1}"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761045-01EF-904B-86EF-E8ADE4889FFE}" type="slidenum">
              <a:rPr lang="en-US" smtClean="0"/>
              <a:t>‹#›</a:t>
            </a:fld>
            <a:endParaRPr lang="en-US"/>
          </a:p>
        </p:txBody>
      </p:sp>
    </p:spTree>
    <p:extLst>
      <p:ext uri="{BB962C8B-B14F-4D97-AF65-F5344CB8AC3E}">
        <p14:creationId xmlns:p14="http://schemas.microsoft.com/office/powerpoint/2010/main" val="334954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1629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761045-01EF-904B-86EF-E8ADE4889FFE}" type="slidenum">
              <a:rPr lang="en-US" smtClean="0"/>
              <a:t>13</a:t>
            </a:fld>
            <a:endParaRPr lang="en-US"/>
          </a:p>
        </p:txBody>
      </p:sp>
    </p:spTree>
    <p:extLst>
      <p:ext uri="{BB962C8B-B14F-4D97-AF65-F5344CB8AC3E}">
        <p14:creationId xmlns:p14="http://schemas.microsoft.com/office/powerpoint/2010/main" val="3129376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761045-01EF-904B-86EF-E8ADE4889FFE}" type="slidenum">
              <a:rPr lang="en-US" smtClean="0"/>
              <a:t>14</a:t>
            </a:fld>
            <a:endParaRPr lang="en-US"/>
          </a:p>
        </p:txBody>
      </p:sp>
    </p:spTree>
    <p:extLst>
      <p:ext uri="{BB962C8B-B14F-4D97-AF65-F5344CB8AC3E}">
        <p14:creationId xmlns:p14="http://schemas.microsoft.com/office/powerpoint/2010/main" val="2081252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4006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761045-01EF-904B-86EF-E8ADE4889FFE}" type="slidenum">
              <a:rPr lang="en-US" smtClean="0"/>
              <a:t>16</a:t>
            </a:fld>
            <a:endParaRPr lang="en-US"/>
          </a:p>
        </p:txBody>
      </p:sp>
    </p:spTree>
    <p:extLst>
      <p:ext uri="{BB962C8B-B14F-4D97-AF65-F5344CB8AC3E}">
        <p14:creationId xmlns:p14="http://schemas.microsoft.com/office/powerpoint/2010/main" val="1925391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761045-01EF-904B-86EF-E8ADE4889FFE}" type="slidenum">
              <a:rPr lang="en-US" smtClean="0"/>
              <a:t>17</a:t>
            </a:fld>
            <a:endParaRPr lang="en-US"/>
          </a:p>
        </p:txBody>
      </p:sp>
    </p:spTree>
    <p:extLst>
      <p:ext uri="{BB962C8B-B14F-4D97-AF65-F5344CB8AC3E}">
        <p14:creationId xmlns:p14="http://schemas.microsoft.com/office/powerpoint/2010/main" val="1818267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4446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761045-01EF-904B-86EF-E8ADE4889FFE}" type="slidenum">
              <a:rPr lang="en-US" smtClean="0"/>
              <a:t>19</a:t>
            </a:fld>
            <a:endParaRPr lang="en-US"/>
          </a:p>
        </p:txBody>
      </p:sp>
    </p:spTree>
    <p:extLst>
      <p:ext uri="{BB962C8B-B14F-4D97-AF65-F5344CB8AC3E}">
        <p14:creationId xmlns:p14="http://schemas.microsoft.com/office/powerpoint/2010/main" val="106842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761045-01EF-904B-86EF-E8ADE4889FFE}" type="slidenum">
              <a:rPr lang="en-US" smtClean="0"/>
              <a:t>20</a:t>
            </a:fld>
            <a:endParaRPr lang="en-US"/>
          </a:p>
        </p:txBody>
      </p:sp>
    </p:spTree>
    <p:extLst>
      <p:ext uri="{BB962C8B-B14F-4D97-AF65-F5344CB8AC3E}">
        <p14:creationId xmlns:p14="http://schemas.microsoft.com/office/powerpoint/2010/main" val="4280934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761045-01EF-904B-86EF-E8ADE4889FFE}" type="slidenum">
              <a:rPr lang="en-US" smtClean="0"/>
              <a:t>21</a:t>
            </a:fld>
            <a:endParaRPr lang="en-US"/>
          </a:p>
        </p:txBody>
      </p:sp>
    </p:spTree>
    <p:extLst>
      <p:ext uri="{BB962C8B-B14F-4D97-AF65-F5344CB8AC3E}">
        <p14:creationId xmlns:p14="http://schemas.microsoft.com/office/powerpoint/2010/main" val="979125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213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1641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994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797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1842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761045-01EF-904B-86EF-E8ADE4889FFE}" type="slidenum">
              <a:rPr lang="en-US" smtClean="0"/>
              <a:t>26</a:t>
            </a:fld>
            <a:endParaRPr lang="en-US"/>
          </a:p>
        </p:txBody>
      </p:sp>
    </p:spTree>
    <p:extLst>
      <p:ext uri="{BB962C8B-B14F-4D97-AF65-F5344CB8AC3E}">
        <p14:creationId xmlns:p14="http://schemas.microsoft.com/office/powerpoint/2010/main" val="1438313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0912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8986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485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676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761045-01EF-904B-86EF-E8ADE4889FFE}" type="slidenum">
              <a:rPr lang="en-US" smtClean="0"/>
              <a:t>10</a:t>
            </a:fld>
            <a:endParaRPr lang="en-US"/>
          </a:p>
        </p:txBody>
      </p:sp>
    </p:spTree>
    <p:extLst>
      <p:ext uri="{BB962C8B-B14F-4D97-AF65-F5344CB8AC3E}">
        <p14:creationId xmlns:p14="http://schemas.microsoft.com/office/powerpoint/2010/main" val="2568108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761045-01EF-904B-86EF-E8ADE4889FFE}" type="slidenum">
              <a:rPr lang="en-US" smtClean="0"/>
              <a:t>11</a:t>
            </a:fld>
            <a:endParaRPr lang="en-US"/>
          </a:p>
        </p:txBody>
      </p:sp>
    </p:spTree>
    <p:extLst>
      <p:ext uri="{BB962C8B-B14F-4D97-AF65-F5344CB8AC3E}">
        <p14:creationId xmlns:p14="http://schemas.microsoft.com/office/powerpoint/2010/main" val="3784904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48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7373-991D-17D1-C2C2-A7048BC01B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1717BC-EE71-3847-A141-8D718C8750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09582E-32BC-26F1-F0B8-1E5AA9F47C52}"/>
              </a:ext>
            </a:extLst>
          </p:cNvPr>
          <p:cNvSpPr>
            <a:spLocks noGrp="1"/>
          </p:cNvSpPr>
          <p:nvPr>
            <p:ph type="dt" sz="half" idx="10"/>
          </p:nvPr>
        </p:nvSpPr>
        <p:spPr/>
        <p:txBody>
          <a:bodyPr/>
          <a:lstStyle/>
          <a:p>
            <a:fld id="{A158F350-A3D7-D241-B727-4C4581412899}" type="datetimeFigureOut">
              <a:rPr lang="en-US" smtClean="0"/>
              <a:t>1/19/2024</a:t>
            </a:fld>
            <a:endParaRPr lang="en-US"/>
          </a:p>
        </p:txBody>
      </p:sp>
      <p:sp>
        <p:nvSpPr>
          <p:cNvPr id="5" name="Footer Placeholder 4">
            <a:extLst>
              <a:ext uri="{FF2B5EF4-FFF2-40B4-BE49-F238E27FC236}">
                <a16:creationId xmlns:a16="http://schemas.microsoft.com/office/drawing/2014/main" id="{BB486289-C9C6-DDE9-D815-249EFB110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48F951-FBA4-96DB-C335-054009BD45C5}"/>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2314993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D8A28-705B-6E64-C50C-8792EDE2D4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848BEA-C156-4FD7-209D-7813BBC7EC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BC378-27F3-B8B1-BEC3-A43B107AC9FD}"/>
              </a:ext>
            </a:extLst>
          </p:cNvPr>
          <p:cNvSpPr>
            <a:spLocks noGrp="1"/>
          </p:cNvSpPr>
          <p:nvPr>
            <p:ph type="dt" sz="half" idx="10"/>
          </p:nvPr>
        </p:nvSpPr>
        <p:spPr/>
        <p:txBody>
          <a:bodyPr/>
          <a:lstStyle/>
          <a:p>
            <a:fld id="{A158F350-A3D7-D241-B727-4C4581412899}" type="datetimeFigureOut">
              <a:rPr lang="en-US" smtClean="0"/>
              <a:t>1/19/2024</a:t>
            </a:fld>
            <a:endParaRPr lang="en-US"/>
          </a:p>
        </p:txBody>
      </p:sp>
      <p:sp>
        <p:nvSpPr>
          <p:cNvPr id="5" name="Footer Placeholder 4">
            <a:extLst>
              <a:ext uri="{FF2B5EF4-FFF2-40B4-BE49-F238E27FC236}">
                <a16:creationId xmlns:a16="http://schemas.microsoft.com/office/drawing/2014/main" id="{5F318A08-2577-04EC-DB48-FEB7F1126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5A1D8-7694-AFF4-7E85-30049225CA14}"/>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165579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3ACE92-0941-6544-252B-E5530FE666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E91320-3B73-E1AC-BA43-7C5394E1AD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00E370-957C-634B-7790-F6B0581CB941}"/>
              </a:ext>
            </a:extLst>
          </p:cNvPr>
          <p:cNvSpPr>
            <a:spLocks noGrp="1"/>
          </p:cNvSpPr>
          <p:nvPr>
            <p:ph type="dt" sz="half" idx="10"/>
          </p:nvPr>
        </p:nvSpPr>
        <p:spPr/>
        <p:txBody>
          <a:bodyPr/>
          <a:lstStyle/>
          <a:p>
            <a:fld id="{A158F350-A3D7-D241-B727-4C4581412899}" type="datetimeFigureOut">
              <a:rPr lang="en-US" smtClean="0"/>
              <a:t>1/19/2024</a:t>
            </a:fld>
            <a:endParaRPr lang="en-US"/>
          </a:p>
        </p:txBody>
      </p:sp>
      <p:sp>
        <p:nvSpPr>
          <p:cNvPr id="5" name="Footer Placeholder 4">
            <a:extLst>
              <a:ext uri="{FF2B5EF4-FFF2-40B4-BE49-F238E27FC236}">
                <a16:creationId xmlns:a16="http://schemas.microsoft.com/office/drawing/2014/main" id="{40AF73B7-9C17-05CB-2E10-9CAADA3844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ACF3F-162D-D888-338A-A323D36066B8}"/>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346280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3" indent="0" algn="ctr">
              <a:buNone/>
              <a:defRPr sz="2000"/>
            </a:lvl2pPr>
            <a:lvl3pPr marL="914346" indent="0" algn="ctr">
              <a:buNone/>
              <a:defRPr sz="1800"/>
            </a:lvl3pPr>
            <a:lvl4pPr marL="1371519" indent="0" algn="ctr">
              <a:buNone/>
              <a:defRPr sz="1600"/>
            </a:lvl4pPr>
            <a:lvl5pPr marL="1828692" indent="0" algn="ctr">
              <a:buNone/>
              <a:defRPr sz="1600"/>
            </a:lvl5pPr>
            <a:lvl6pPr marL="2285865" indent="0" algn="ctr">
              <a:buNone/>
              <a:defRPr sz="1600"/>
            </a:lvl6pPr>
            <a:lvl7pPr marL="2743038" indent="0" algn="ctr">
              <a:buNone/>
              <a:defRPr sz="1600"/>
            </a:lvl7pPr>
            <a:lvl8pPr marL="3200210" indent="0" algn="ctr">
              <a:buNone/>
              <a:defRPr sz="1600"/>
            </a:lvl8pPr>
            <a:lvl9pPr marL="365738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B812BF-6501-6440-B33E-4C73A5B8CBB8}"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1871161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812BF-6501-6440-B33E-4C73A5B8CBB8}"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333328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173" indent="0">
              <a:buNone/>
              <a:defRPr sz="2000">
                <a:solidFill>
                  <a:schemeClr val="tx1">
                    <a:tint val="75000"/>
                  </a:schemeClr>
                </a:solidFill>
              </a:defRPr>
            </a:lvl2pPr>
            <a:lvl3pPr marL="914346" indent="0">
              <a:buNone/>
              <a:defRPr sz="1800">
                <a:solidFill>
                  <a:schemeClr val="tx1">
                    <a:tint val="75000"/>
                  </a:schemeClr>
                </a:solidFill>
              </a:defRPr>
            </a:lvl3pPr>
            <a:lvl4pPr marL="1371519" indent="0">
              <a:buNone/>
              <a:defRPr sz="1600">
                <a:solidFill>
                  <a:schemeClr val="tx1">
                    <a:tint val="75000"/>
                  </a:schemeClr>
                </a:solidFill>
              </a:defRPr>
            </a:lvl4pPr>
            <a:lvl5pPr marL="1828692" indent="0">
              <a:buNone/>
              <a:defRPr sz="1600">
                <a:solidFill>
                  <a:schemeClr val="tx1">
                    <a:tint val="75000"/>
                  </a:schemeClr>
                </a:solidFill>
              </a:defRPr>
            </a:lvl5pPr>
            <a:lvl6pPr marL="2285865" indent="0">
              <a:buNone/>
              <a:defRPr sz="1600">
                <a:solidFill>
                  <a:schemeClr val="tx1">
                    <a:tint val="75000"/>
                  </a:schemeClr>
                </a:solidFill>
              </a:defRPr>
            </a:lvl6pPr>
            <a:lvl7pPr marL="2743038" indent="0">
              <a:buNone/>
              <a:defRPr sz="1600">
                <a:solidFill>
                  <a:schemeClr val="tx1">
                    <a:tint val="75000"/>
                  </a:schemeClr>
                </a:solidFill>
              </a:defRPr>
            </a:lvl7pPr>
            <a:lvl8pPr marL="3200210" indent="0">
              <a:buNone/>
              <a:defRPr sz="1600">
                <a:solidFill>
                  <a:schemeClr val="tx1">
                    <a:tint val="75000"/>
                  </a:schemeClr>
                </a:solidFill>
              </a:defRPr>
            </a:lvl8pPr>
            <a:lvl9pPr marL="36573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B812BF-6501-6440-B33E-4C73A5B8CBB8}"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1471981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B812BF-6501-6440-B33E-4C73A5B8CBB8}"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3649535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3" indent="0">
              <a:buNone/>
              <a:defRPr sz="2000" b="1"/>
            </a:lvl2pPr>
            <a:lvl3pPr marL="914346" indent="0">
              <a:buNone/>
              <a:defRPr sz="1800" b="1"/>
            </a:lvl3pPr>
            <a:lvl4pPr marL="1371519" indent="0">
              <a:buNone/>
              <a:defRPr sz="1600" b="1"/>
            </a:lvl4pPr>
            <a:lvl5pPr marL="1828692" indent="0">
              <a:buNone/>
              <a:defRPr sz="1600" b="1"/>
            </a:lvl5pPr>
            <a:lvl6pPr marL="2285865" indent="0">
              <a:buNone/>
              <a:defRPr sz="1600" b="1"/>
            </a:lvl6pPr>
            <a:lvl7pPr marL="2743038" indent="0">
              <a:buNone/>
              <a:defRPr sz="1600" b="1"/>
            </a:lvl7pPr>
            <a:lvl8pPr marL="3200210" indent="0">
              <a:buNone/>
              <a:defRPr sz="1600" b="1"/>
            </a:lvl8pPr>
            <a:lvl9pPr marL="365738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3" indent="0">
              <a:buNone/>
              <a:defRPr sz="2000" b="1"/>
            </a:lvl2pPr>
            <a:lvl3pPr marL="914346" indent="0">
              <a:buNone/>
              <a:defRPr sz="1800" b="1"/>
            </a:lvl3pPr>
            <a:lvl4pPr marL="1371519" indent="0">
              <a:buNone/>
              <a:defRPr sz="1600" b="1"/>
            </a:lvl4pPr>
            <a:lvl5pPr marL="1828692" indent="0">
              <a:buNone/>
              <a:defRPr sz="1600" b="1"/>
            </a:lvl5pPr>
            <a:lvl6pPr marL="2285865" indent="0">
              <a:buNone/>
              <a:defRPr sz="1600" b="1"/>
            </a:lvl6pPr>
            <a:lvl7pPr marL="2743038" indent="0">
              <a:buNone/>
              <a:defRPr sz="1600" b="1"/>
            </a:lvl7pPr>
            <a:lvl8pPr marL="3200210" indent="0">
              <a:buNone/>
              <a:defRPr sz="1600" b="1"/>
            </a:lvl8pPr>
            <a:lvl9pPr marL="36573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B812BF-6501-6440-B33E-4C73A5B8CBB8}" type="datetimeFigureOut">
              <a:rPr lang="en-US" smtClean="0"/>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4026083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B812BF-6501-6440-B33E-4C73A5B8CBB8}" type="datetimeFigureOut">
              <a:rPr lang="en-US" smtClean="0"/>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3414815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812BF-6501-6440-B33E-4C73A5B8CBB8}" type="datetimeFigureOut">
              <a:rPr lang="en-US" smtClean="0"/>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2503985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3" indent="0">
              <a:buNone/>
              <a:defRPr sz="1400"/>
            </a:lvl2pPr>
            <a:lvl3pPr marL="914346" indent="0">
              <a:buNone/>
              <a:defRPr sz="1200"/>
            </a:lvl3pPr>
            <a:lvl4pPr marL="1371519" indent="0">
              <a:buNone/>
              <a:defRPr sz="1000"/>
            </a:lvl4pPr>
            <a:lvl5pPr marL="1828692" indent="0">
              <a:buNone/>
              <a:defRPr sz="1000"/>
            </a:lvl5pPr>
            <a:lvl6pPr marL="2285865" indent="0">
              <a:buNone/>
              <a:defRPr sz="1000"/>
            </a:lvl6pPr>
            <a:lvl7pPr marL="2743038" indent="0">
              <a:buNone/>
              <a:defRPr sz="1000"/>
            </a:lvl7pPr>
            <a:lvl8pPr marL="3200210" indent="0">
              <a:buNone/>
              <a:defRPr sz="1000"/>
            </a:lvl8pPr>
            <a:lvl9pPr marL="36573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B812BF-6501-6440-B33E-4C73A5B8CBB8}"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460663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0FCC6-CF16-84F3-8687-B6172F029D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DEC5A4-22EE-CAD1-40D6-443735124A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D98FB-B570-A4C0-768D-DFD6E1C69F15}"/>
              </a:ext>
            </a:extLst>
          </p:cNvPr>
          <p:cNvSpPr>
            <a:spLocks noGrp="1"/>
          </p:cNvSpPr>
          <p:nvPr>
            <p:ph type="dt" sz="half" idx="10"/>
          </p:nvPr>
        </p:nvSpPr>
        <p:spPr/>
        <p:txBody>
          <a:bodyPr/>
          <a:lstStyle/>
          <a:p>
            <a:fld id="{A158F350-A3D7-D241-B727-4C4581412899}" type="datetimeFigureOut">
              <a:rPr lang="en-US" smtClean="0"/>
              <a:t>1/19/2024</a:t>
            </a:fld>
            <a:endParaRPr lang="en-US"/>
          </a:p>
        </p:txBody>
      </p:sp>
      <p:sp>
        <p:nvSpPr>
          <p:cNvPr id="5" name="Footer Placeholder 4">
            <a:extLst>
              <a:ext uri="{FF2B5EF4-FFF2-40B4-BE49-F238E27FC236}">
                <a16:creationId xmlns:a16="http://schemas.microsoft.com/office/drawing/2014/main" id="{736435CF-E0A6-4C73-808E-3E40DFD55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7E7BC-3E01-6C4B-EE5E-EFD178F8F807}"/>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3094105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3" indent="0">
              <a:buNone/>
              <a:defRPr sz="2800"/>
            </a:lvl2pPr>
            <a:lvl3pPr marL="914346" indent="0">
              <a:buNone/>
              <a:defRPr sz="2400"/>
            </a:lvl3pPr>
            <a:lvl4pPr marL="1371519" indent="0">
              <a:buNone/>
              <a:defRPr sz="2000"/>
            </a:lvl4pPr>
            <a:lvl5pPr marL="1828692" indent="0">
              <a:buNone/>
              <a:defRPr sz="2000"/>
            </a:lvl5pPr>
            <a:lvl6pPr marL="2285865" indent="0">
              <a:buNone/>
              <a:defRPr sz="2000"/>
            </a:lvl6pPr>
            <a:lvl7pPr marL="2743038" indent="0">
              <a:buNone/>
              <a:defRPr sz="2000"/>
            </a:lvl7pPr>
            <a:lvl8pPr marL="3200210" indent="0">
              <a:buNone/>
              <a:defRPr sz="2000"/>
            </a:lvl8pPr>
            <a:lvl9pPr marL="36573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3" indent="0">
              <a:buNone/>
              <a:defRPr sz="1400"/>
            </a:lvl2pPr>
            <a:lvl3pPr marL="914346" indent="0">
              <a:buNone/>
              <a:defRPr sz="1200"/>
            </a:lvl3pPr>
            <a:lvl4pPr marL="1371519" indent="0">
              <a:buNone/>
              <a:defRPr sz="1000"/>
            </a:lvl4pPr>
            <a:lvl5pPr marL="1828692" indent="0">
              <a:buNone/>
              <a:defRPr sz="1000"/>
            </a:lvl5pPr>
            <a:lvl6pPr marL="2285865" indent="0">
              <a:buNone/>
              <a:defRPr sz="1000"/>
            </a:lvl6pPr>
            <a:lvl7pPr marL="2743038" indent="0">
              <a:buNone/>
              <a:defRPr sz="1000"/>
            </a:lvl7pPr>
            <a:lvl8pPr marL="3200210" indent="0">
              <a:buNone/>
              <a:defRPr sz="1000"/>
            </a:lvl8pPr>
            <a:lvl9pPr marL="36573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B812BF-6501-6440-B33E-4C73A5B8CBB8}"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1660225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812BF-6501-6440-B33E-4C73A5B8CBB8}"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2242387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812BF-6501-6440-B33E-4C73A5B8CBB8}"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2398866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7373-991D-17D1-C2C2-A7048BC01B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1717BC-EE71-3847-A141-8D718C8750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09582E-32BC-26F1-F0B8-1E5AA9F47C52}"/>
              </a:ext>
            </a:extLst>
          </p:cNvPr>
          <p:cNvSpPr>
            <a:spLocks noGrp="1"/>
          </p:cNvSpPr>
          <p:nvPr>
            <p:ph type="dt" sz="half" idx="10"/>
          </p:nvPr>
        </p:nvSpPr>
        <p:spPr/>
        <p:txBody>
          <a:bodyPr/>
          <a:lstStyle/>
          <a:p>
            <a:fld id="{A158F350-A3D7-D241-B727-4C4581412899}" type="datetimeFigureOut">
              <a:rPr lang="en-US" smtClean="0"/>
              <a:t>1/19/2024</a:t>
            </a:fld>
            <a:endParaRPr lang="en-US"/>
          </a:p>
        </p:txBody>
      </p:sp>
      <p:sp>
        <p:nvSpPr>
          <p:cNvPr id="5" name="Footer Placeholder 4">
            <a:extLst>
              <a:ext uri="{FF2B5EF4-FFF2-40B4-BE49-F238E27FC236}">
                <a16:creationId xmlns:a16="http://schemas.microsoft.com/office/drawing/2014/main" id="{BB486289-C9C6-DDE9-D815-249EFB110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48F951-FBA4-96DB-C335-054009BD45C5}"/>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681880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0FCC6-CF16-84F3-8687-B6172F029D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DEC5A4-22EE-CAD1-40D6-443735124A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D98FB-B570-A4C0-768D-DFD6E1C69F15}"/>
              </a:ext>
            </a:extLst>
          </p:cNvPr>
          <p:cNvSpPr>
            <a:spLocks noGrp="1"/>
          </p:cNvSpPr>
          <p:nvPr>
            <p:ph type="dt" sz="half" idx="10"/>
          </p:nvPr>
        </p:nvSpPr>
        <p:spPr/>
        <p:txBody>
          <a:bodyPr/>
          <a:lstStyle/>
          <a:p>
            <a:fld id="{A158F350-A3D7-D241-B727-4C4581412899}" type="datetimeFigureOut">
              <a:rPr lang="en-US" smtClean="0"/>
              <a:t>1/19/2024</a:t>
            </a:fld>
            <a:endParaRPr lang="en-US"/>
          </a:p>
        </p:txBody>
      </p:sp>
      <p:sp>
        <p:nvSpPr>
          <p:cNvPr id="5" name="Footer Placeholder 4">
            <a:extLst>
              <a:ext uri="{FF2B5EF4-FFF2-40B4-BE49-F238E27FC236}">
                <a16:creationId xmlns:a16="http://schemas.microsoft.com/office/drawing/2014/main" id="{736435CF-E0A6-4C73-808E-3E40DFD55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7E7BC-3E01-6C4B-EE5E-EFD178F8F807}"/>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3434275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7F589-9DB6-1438-3F4B-61B6F63F55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977C73-76D1-7E4D-B9C0-76E5B2266B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8A55EC-CB45-4D6F-7708-396A5E069C50}"/>
              </a:ext>
            </a:extLst>
          </p:cNvPr>
          <p:cNvSpPr>
            <a:spLocks noGrp="1"/>
          </p:cNvSpPr>
          <p:nvPr>
            <p:ph type="dt" sz="half" idx="10"/>
          </p:nvPr>
        </p:nvSpPr>
        <p:spPr/>
        <p:txBody>
          <a:bodyPr/>
          <a:lstStyle/>
          <a:p>
            <a:fld id="{A158F350-A3D7-D241-B727-4C4581412899}" type="datetimeFigureOut">
              <a:rPr lang="en-US" smtClean="0"/>
              <a:t>1/19/2024</a:t>
            </a:fld>
            <a:endParaRPr lang="en-US"/>
          </a:p>
        </p:txBody>
      </p:sp>
      <p:sp>
        <p:nvSpPr>
          <p:cNvPr id="5" name="Footer Placeholder 4">
            <a:extLst>
              <a:ext uri="{FF2B5EF4-FFF2-40B4-BE49-F238E27FC236}">
                <a16:creationId xmlns:a16="http://schemas.microsoft.com/office/drawing/2014/main" id="{A7B4E164-8439-0625-01F1-5887ECFB00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A5730-15FC-3FFF-469A-4C899D965D66}"/>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2346981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320BC-7132-3DC1-9607-1575309447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AC5B99-FFEE-0A3B-6780-C50C724039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DBA566-D20D-5714-FF28-FC33C0EED6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5AB825-9C3D-F271-45C9-ECF0DBE22EFF}"/>
              </a:ext>
            </a:extLst>
          </p:cNvPr>
          <p:cNvSpPr>
            <a:spLocks noGrp="1"/>
          </p:cNvSpPr>
          <p:nvPr>
            <p:ph type="dt" sz="half" idx="10"/>
          </p:nvPr>
        </p:nvSpPr>
        <p:spPr/>
        <p:txBody>
          <a:bodyPr/>
          <a:lstStyle/>
          <a:p>
            <a:fld id="{A158F350-A3D7-D241-B727-4C4581412899}" type="datetimeFigureOut">
              <a:rPr lang="en-US" smtClean="0"/>
              <a:t>1/19/2024</a:t>
            </a:fld>
            <a:endParaRPr lang="en-US"/>
          </a:p>
        </p:txBody>
      </p:sp>
      <p:sp>
        <p:nvSpPr>
          <p:cNvPr id="6" name="Footer Placeholder 5">
            <a:extLst>
              <a:ext uri="{FF2B5EF4-FFF2-40B4-BE49-F238E27FC236}">
                <a16:creationId xmlns:a16="http://schemas.microsoft.com/office/drawing/2014/main" id="{78A1DE71-629F-A805-0386-C42718FB7E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01004B-DD03-A17D-6358-B861893F15AE}"/>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894329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C01A-3795-0FA1-D366-9B85A6567F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8B866F-5CB5-FFD0-C3CC-C957BC6BB9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15EED5-EF23-552B-5562-639ACE181F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2CA648-AE8C-3635-2897-A96284E27A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398C62-1219-FBFC-C700-3B396B08D3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1AEFC5-D753-646C-ECD2-68633C18412E}"/>
              </a:ext>
            </a:extLst>
          </p:cNvPr>
          <p:cNvSpPr>
            <a:spLocks noGrp="1"/>
          </p:cNvSpPr>
          <p:nvPr>
            <p:ph type="dt" sz="half" idx="10"/>
          </p:nvPr>
        </p:nvSpPr>
        <p:spPr/>
        <p:txBody>
          <a:bodyPr/>
          <a:lstStyle/>
          <a:p>
            <a:fld id="{A158F350-A3D7-D241-B727-4C4581412899}" type="datetimeFigureOut">
              <a:rPr lang="en-US" smtClean="0"/>
              <a:t>1/19/2024</a:t>
            </a:fld>
            <a:endParaRPr lang="en-US"/>
          </a:p>
        </p:txBody>
      </p:sp>
      <p:sp>
        <p:nvSpPr>
          <p:cNvPr id="8" name="Footer Placeholder 7">
            <a:extLst>
              <a:ext uri="{FF2B5EF4-FFF2-40B4-BE49-F238E27FC236}">
                <a16:creationId xmlns:a16="http://schemas.microsoft.com/office/drawing/2014/main" id="{05392815-4933-4148-2318-39FB2FE911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165DCD-225D-9C63-6EE4-D9A16D7CB336}"/>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1184428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F891B-ED7E-F0A9-4D2C-6872B507F5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8537D0-5F6A-9213-5E2C-D39724586B17}"/>
              </a:ext>
            </a:extLst>
          </p:cNvPr>
          <p:cNvSpPr>
            <a:spLocks noGrp="1"/>
          </p:cNvSpPr>
          <p:nvPr>
            <p:ph type="dt" sz="half" idx="10"/>
          </p:nvPr>
        </p:nvSpPr>
        <p:spPr/>
        <p:txBody>
          <a:bodyPr/>
          <a:lstStyle/>
          <a:p>
            <a:fld id="{A158F350-A3D7-D241-B727-4C4581412899}" type="datetimeFigureOut">
              <a:rPr lang="en-US" smtClean="0"/>
              <a:t>1/19/2024</a:t>
            </a:fld>
            <a:endParaRPr lang="en-US"/>
          </a:p>
        </p:txBody>
      </p:sp>
      <p:sp>
        <p:nvSpPr>
          <p:cNvPr id="4" name="Footer Placeholder 3">
            <a:extLst>
              <a:ext uri="{FF2B5EF4-FFF2-40B4-BE49-F238E27FC236}">
                <a16:creationId xmlns:a16="http://schemas.microsoft.com/office/drawing/2014/main" id="{59C66FB7-1266-7ADD-1523-ECADE41785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1E381-6ECC-E753-46A3-2BDA6EE98AE1}"/>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25530917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C685FB-5FDF-A77E-8664-EE52E820D3A1}"/>
              </a:ext>
            </a:extLst>
          </p:cNvPr>
          <p:cNvSpPr>
            <a:spLocks noGrp="1"/>
          </p:cNvSpPr>
          <p:nvPr>
            <p:ph type="dt" sz="half" idx="10"/>
          </p:nvPr>
        </p:nvSpPr>
        <p:spPr/>
        <p:txBody>
          <a:bodyPr/>
          <a:lstStyle/>
          <a:p>
            <a:fld id="{A158F350-A3D7-D241-B727-4C4581412899}" type="datetimeFigureOut">
              <a:rPr lang="en-US" smtClean="0"/>
              <a:t>1/19/2024</a:t>
            </a:fld>
            <a:endParaRPr lang="en-US"/>
          </a:p>
        </p:txBody>
      </p:sp>
      <p:sp>
        <p:nvSpPr>
          <p:cNvPr id="3" name="Footer Placeholder 2">
            <a:extLst>
              <a:ext uri="{FF2B5EF4-FFF2-40B4-BE49-F238E27FC236}">
                <a16:creationId xmlns:a16="http://schemas.microsoft.com/office/drawing/2014/main" id="{C559897A-A0E6-9867-AE61-DFAA5FB687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64995A-4E5A-2205-36A8-4768A18F9790}"/>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3406237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7F589-9DB6-1438-3F4B-61B6F63F55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977C73-76D1-7E4D-B9C0-76E5B2266B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8A55EC-CB45-4D6F-7708-396A5E069C50}"/>
              </a:ext>
            </a:extLst>
          </p:cNvPr>
          <p:cNvSpPr>
            <a:spLocks noGrp="1"/>
          </p:cNvSpPr>
          <p:nvPr>
            <p:ph type="dt" sz="half" idx="10"/>
          </p:nvPr>
        </p:nvSpPr>
        <p:spPr/>
        <p:txBody>
          <a:bodyPr/>
          <a:lstStyle/>
          <a:p>
            <a:fld id="{A158F350-A3D7-D241-B727-4C4581412899}" type="datetimeFigureOut">
              <a:rPr lang="en-US" smtClean="0"/>
              <a:t>1/19/2024</a:t>
            </a:fld>
            <a:endParaRPr lang="en-US"/>
          </a:p>
        </p:txBody>
      </p:sp>
      <p:sp>
        <p:nvSpPr>
          <p:cNvPr id="5" name="Footer Placeholder 4">
            <a:extLst>
              <a:ext uri="{FF2B5EF4-FFF2-40B4-BE49-F238E27FC236}">
                <a16:creationId xmlns:a16="http://schemas.microsoft.com/office/drawing/2014/main" id="{A7B4E164-8439-0625-01F1-5887ECFB00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A5730-15FC-3FFF-469A-4C899D965D66}"/>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7406589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2250-98A1-FF3F-D2AA-F0EEBBB096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B54408-043C-786E-D0FA-8556FE7066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E72772-A4BE-4B7A-01A5-8092F653F7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573AB1-AE88-6C81-C264-C2A9D551B4B2}"/>
              </a:ext>
            </a:extLst>
          </p:cNvPr>
          <p:cNvSpPr>
            <a:spLocks noGrp="1"/>
          </p:cNvSpPr>
          <p:nvPr>
            <p:ph type="dt" sz="half" idx="10"/>
          </p:nvPr>
        </p:nvSpPr>
        <p:spPr/>
        <p:txBody>
          <a:bodyPr/>
          <a:lstStyle/>
          <a:p>
            <a:fld id="{A158F350-A3D7-D241-B727-4C4581412899}" type="datetimeFigureOut">
              <a:rPr lang="en-US" smtClean="0"/>
              <a:t>1/19/2024</a:t>
            </a:fld>
            <a:endParaRPr lang="en-US"/>
          </a:p>
        </p:txBody>
      </p:sp>
      <p:sp>
        <p:nvSpPr>
          <p:cNvPr id="6" name="Footer Placeholder 5">
            <a:extLst>
              <a:ext uri="{FF2B5EF4-FFF2-40B4-BE49-F238E27FC236}">
                <a16:creationId xmlns:a16="http://schemas.microsoft.com/office/drawing/2014/main" id="{944940F9-1315-9DA6-10DA-6D47A941C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81852-9720-5AAA-1053-9475FCF7B843}"/>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3640144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36A3A-2DE0-824B-084C-DF76201181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1A0D72-3AB9-B857-C691-8C13B02433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C9C188-70FC-9753-0A50-F49DBC292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D6DFF0-4B1C-A104-1FC4-BA33674E7A98}"/>
              </a:ext>
            </a:extLst>
          </p:cNvPr>
          <p:cNvSpPr>
            <a:spLocks noGrp="1"/>
          </p:cNvSpPr>
          <p:nvPr>
            <p:ph type="dt" sz="half" idx="10"/>
          </p:nvPr>
        </p:nvSpPr>
        <p:spPr/>
        <p:txBody>
          <a:bodyPr/>
          <a:lstStyle/>
          <a:p>
            <a:fld id="{A158F350-A3D7-D241-B727-4C4581412899}" type="datetimeFigureOut">
              <a:rPr lang="en-US" smtClean="0"/>
              <a:t>1/19/2024</a:t>
            </a:fld>
            <a:endParaRPr lang="en-US"/>
          </a:p>
        </p:txBody>
      </p:sp>
      <p:sp>
        <p:nvSpPr>
          <p:cNvPr id="6" name="Footer Placeholder 5">
            <a:extLst>
              <a:ext uri="{FF2B5EF4-FFF2-40B4-BE49-F238E27FC236}">
                <a16:creationId xmlns:a16="http://schemas.microsoft.com/office/drawing/2014/main" id="{28B5330A-52D1-48E4-BD2F-557ACC270B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0CC0C8-FD0E-3329-C70D-0788BE5BAC97}"/>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2112452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D8A28-705B-6E64-C50C-8792EDE2D4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848BEA-C156-4FD7-209D-7813BBC7EC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BC378-27F3-B8B1-BEC3-A43B107AC9FD}"/>
              </a:ext>
            </a:extLst>
          </p:cNvPr>
          <p:cNvSpPr>
            <a:spLocks noGrp="1"/>
          </p:cNvSpPr>
          <p:nvPr>
            <p:ph type="dt" sz="half" idx="10"/>
          </p:nvPr>
        </p:nvSpPr>
        <p:spPr/>
        <p:txBody>
          <a:bodyPr/>
          <a:lstStyle/>
          <a:p>
            <a:fld id="{A158F350-A3D7-D241-B727-4C4581412899}" type="datetimeFigureOut">
              <a:rPr lang="en-US" smtClean="0"/>
              <a:t>1/19/2024</a:t>
            </a:fld>
            <a:endParaRPr lang="en-US"/>
          </a:p>
        </p:txBody>
      </p:sp>
      <p:sp>
        <p:nvSpPr>
          <p:cNvPr id="5" name="Footer Placeholder 4">
            <a:extLst>
              <a:ext uri="{FF2B5EF4-FFF2-40B4-BE49-F238E27FC236}">
                <a16:creationId xmlns:a16="http://schemas.microsoft.com/office/drawing/2014/main" id="{5F318A08-2577-04EC-DB48-FEB7F1126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5A1D8-7694-AFF4-7E85-30049225CA14}"/>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2966287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3ACE92-0941-6544-252B-E5530FE666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E91320-3B73-E1AC-BA43-7C5394E1AD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00E370-957C-634B-7790-F6B0581CB941}"/>
              </a:ext>
            </a:extLst>
          </p:cNvPr>
          <p:cNvSpPr>
            <a:spLocks noGrp="1"/>
          </p:cNvSpPr>
          <p:nvPr>
            <p:ph type="dt" sz="half" idx="10"/>
          </p:nvPr>
        </p:nvSpPr>
        <p:spPr/>
        <p:txBody>
          <a:bodyPr/>
          <a:lstStyle/>
          <a:p>
            <a:fld id="{A158F350-A3D7-D241-B727-4C4581412899}" type="datetimeFigureOut">
              <a:rPr lang="en-US" smtClean="0"/>
              <a:t>1/19/2024</a:t>
            </a:fld>
            <a:endParaRPr lang="en-US"/>
          </a:p>
        </p:txBody>
      </p:sp>
      <p:sp>
        <p:nvSpPr>
          <p:cNvPr id="5" name="Footer Placeholder 4">
            <a:extLst>
              <a:ext uri="{FF2B5EF4-FFF2-40B4-BE49-F238E27FC236}">
                <a16:creationId xmlns:a16="http://schemas.microsoft.com/office/drawing/2014/main" id="{40AF73B7-9C17-05CB-2E10-9CAADA3844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ACF3F-162D-D888-338A-A323D36066B8}"/>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3436124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320BC-7132-3DC1-9607-1575309447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AC5B99-FFEE-0A3B-6780-C50C724039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DBA566-D20D-5714-FF28-FC33C0EED6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5AB825-9C3D-F271-45C9-ECF0DBE22EFF}"/>
              </a:ext>
            </a:extLst>
          </p:cNvPr>
          <p:cNvSpPr>
            <a:spLocks noGrp="1"/>
          </p:cNvSpPr>
          <p:nvPr>
            <p:ph type="dt" sz="half" idx="10"/>
          </p:nvPr>
        </p:nvSpPr>
        <p:spPr/>
        <p:txBody>
          <a:bodyPr/>
          <a:lstStyle/>
          <a:p>
            <a:fld id="{A158F350-A3D7-D241-B727-4C4581412899}" type="datetimeFigureOut">
              <a:rPr lang="en-US" smtClean="0"/>
              <a:t>1/19/2024</a:t>
            </a:fld>
            <a:endParaRPr lang="en-US"/>
          </a:p>
        </p:txBody>
      </p:sp>
      <p:sp>
        <p:nvSpPr>
          <p:cNvPr id="6" name="Footer Placeholder 5">
            <a:extLst>
              <a:ext uri="{FF2B5EF4-FFF2-40B4-BE49-F238E27FC236}">
                <a16:creationId xmlns:a16="http://schemas.microsoft.com/office/drawing/2014/main" id="{78A1DE71-629F-A805-0386-C42718FB7E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01004B-DD03-A17D-6358-B861893F15AE}"/>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3523755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C01A-3795-0FA1-D366-9B85A6567F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8B866F-5CB5-FFD0-C3CC-C957BC6BB9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15EED5-EF23-552B-5562-639ACE181F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2CA648-AE8C-3635-2897-A96284E27A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398C62-1219-FBFC-C700-3B396B08D3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1AEFC5-D753-646C-ECD2-68633C18412E}"/>
              </a:ext>
            </a:extLst>
          </p:cNvPr>
          <p:cNvSpPr>
            <a:spLocks noGrp="1"/>
          </p:cNvSpPr>
          <p:nvPr>
            <p:ph type="dt" sz="half" idx="10"/>
          </p:nvPr>
        </p:nvSpPr>
        <p:spPr/>
        <p:txBody>
          <a:bodyPr/>
          <a:lstStyle/>
          <a:p>
            <a:fld id="{A158F350-A3D7-D241-B727-4C4581412899}" type="datetimeFigureOut">
              <a:rPr lang="en-US" smtClean="0"/>
              <a:t>1/19/2024</a:t>
            </a:fld>
            <a:endParaRPr lang="en-US"/>
          </a:p>
        </p:txBody>
      </p:sp>
      <p:sp>
        <p:nvSpPr>
          <p:cNvPr id="8" name="Footer Placeholder 7">
            <a:extLst>
              <a:ext uri="{FF2B5EF4-FFF2-40B4-BE49-F238E27FC236}">
                <a16:creationId xmlns:a16="http://schemas.microsoft.com/office/drawing/2014/main" id="{05392815-4933-4148-2318-39FB2FE911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165DCD-225D-9C63-6EE4-D9A16D7CB336}"/>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823189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F891B-ED7E-F0A9-4D2C-6872B507F5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8537D0-5F6A-9213-5E2C-D39724586B17}"/>
              </a:ext>
            </a:extLst>
          </p:cNvPr>
          <p:cNvSpPr>
            <a:spLocks noGrp="1"/>
          </p:cNvSpPr>
          <p:nvPr>
            <p:ph type="dt" sz="half" idx="10"/>
          </p:nvPr>
        </p:nvSpPr>
        <p:spPr/>
        <p:txBody>
          <a:bodyPr/>
          <a:lstStyle/>
          <a:p>
            <a:fld id="{A158F350-A3D7-D241-B727-4C4581412899}" type="datetimeFigureOut">
              <a:rPr lang="en-US" smtClean="0"/>
              <a:t>1/19/2024</a:t>
            </a:fld>
            <a:endParaRPr lang="en-US"/>
          </a:p>
        </p:txBody>
      </p:sp>
      <p:sp>
        <p:nvSpPr>
          <p:cNvPr id="4" name="Footer Placeholder 3">
            <a:extLst>
              <a:ext uri="{FF2B5EF4-FFF2-40B4-BE49-F238E27FC236}">
                <a16:creationId xmlns:a16="http://schemas.microsoft.com/office/drawing/2014/main" id="{59C66FB7-1266-7ADD-1523-ECADE41785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1E381-6ECC-E753-46A3-2BDA6EE98AE1}"/>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146507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C685FB-5FDF-A77E-8664-EE52E820D3A1}"/>
              </a:ext>
            </a:extLst>
          </p:cNvPr>
          <p:cNvSpPr>
            <a:spLocks noGrp="1"/>
          </p:cNvSpPr>
          <p:nvPr>
            <p:ph type="dt" sz="half" idx="10"/>
          </p:nvPr>
        </p:nvSpPr>
        <p:spPr/>
        <p:txBody>
          <a:bodyPr/>
          <a:lstStyle/>
          <a:p>
            <a:fld id="{A158F350-A3D7-D241-B727-4C4581412899}" type="datetimeFigureOut">
              <a:rPr lang="en-US" smtClean="0"/>
              <a:t>1/19/2024</a:t>
            </a:fld>
            <a:endParaRPr lang="en-US"/>
          </a:p>
        </p:txBody>
      </p:sp>
      <p:sp>
        <p:nvSpPr>
          <p:cNvPr id="3" name="Footer Placeholder 2">
            <a:extLst>
              <a:ext uri="{FF2B5EF4-FFF2-40B4-BE49-F238E27FC236}">
                <a16:creationId xmlns:a16="http://schemas.microsoft.com/office/drawing/2014/main" id="{C559897A-A0E6-9867-AE61-DFAA5FB687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64995A-4E5A-2205-36A8-4768A18F9790}"/>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385154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2250-98A1-FF3F-D2AA-F0EEBBB096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B54408-043C-786E-D0FA-8556FE7066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E72772-A4BE-4B7A-01A5-8092F653F7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573AB1-AE88-6C81-C264-C2A9D551B4B2}"/>
              </a:ext>
            </a:extLst>
          </p:cNvPr>
          <p:cNvSpPr>
            <a:spLocks noGrp="1"/>
          </p:cNvSpPr>
          <p:nvPr>
            <p:ph type="dt" sz="half" idx="10"/>
          </p:nvPr>
        </p:nvSpPr>
        <p:spPr/>
        <p:txBody>
          <a:bodyPr/>
          <a:lstStyle/>
          <a:p>
            <a:fld id="{A158F350-A3D7-D241-B727-4C4581412899}" type="datetimeFigureOut">
              <a:rPr lang="en-US" smtClean="0"/>
              <a:t>1/19/2024</a:t>
            </a:fld>
            <a:endParaRPr lang="en-US"/>
          </a:p>
        </p:txBody>
      </p:sp>
      <p:sp>
        <p:nvSpPr>
          <p:cNvPr id="6" name="Footer Placeholder 5">
            <a:extLst>
              <a:ext uri="{FF2B5EF4-FFF2-40B4-BE49-F238E27FC236}">
                <a16:creationId xmlns:a16="http://schemas.microsoft.com/office/drawing/2014/main" id="{944940F9-1315-9DA6-10DA-6D47A941C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81852-9720-5AAA-1053-9475FCF7B843}"/>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3715991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36A3A-2DE0-824B-084C-DF76201181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1A0D72-3AB9-B857-C691-8C13B02433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C9C188-70FC-9753-0A50-F49DBC292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D6DFF0-4B1C-A104-1FC4-BA33674E7A98}"/>
              </a:ext>
            </a:extLst>
          </p:cNvPr>
          <p:cNvSpPr>
            <a:spLocks noGrp="1"/>
          </p:cNvSpPr>
          <p:nvPr>
            <p:ph type="dt" sz="half" idx="10"/>
          </p:nvPr>
        </p:nvSpPr>
        <p:spPr/>
        <p:txBody>
          <a:bodyPr/>
          <a:lstStyle/>
          <a:p>
            <a:fld id="{A158F350-A3D7-D241-B727-4C4581412899}" type="datetimeFigureOut">
              <a:rPr lang="en-US" smtClean="0"/>
              <a:t>1/19/2024</a:t>
            </a:fld>
            <a:endParaRPr lang="en-US"/>
          </a:p>
        </p:txBody>
      </p:sp>
      <p:sp>
        <p:nvSpPr>
          <p:cNvPr id="6" name="Footer Placeholder 5">
            <a:extLst>
              <a:ext uri="{FF2B5EF4-FFF2-40B4-BE49-F238E27FC236}">
                <a16:creationId xmlns:a16="http://schemas.microsoft.com/office/drawing/2014/main" id="{28B5330A-52D1-48E4-BD2F-557ACC270B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0CC0C8-FD0E-3329-C70D-0788BE5BAC97}"/>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3399813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CC7978-3657-3E13-8FD0-3B2C3D05E8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8EF42C-B0FB-B115-DAC2-41FE74FF77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50858-DA2F-C781-6B78-3B95AAD11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8F350-A3D7-D241-B727-4C4581412899}" type="datetimeFigureOut">
              <a:rPr lang="en-US" smtClean="0"/>
              <a:t>1/19/2024</a:t>
            </a:fld>
            <a:endParaRPr lang="en-US"/>
          </a:p>
        </p:txBody>
      </p:sp>
      <p:sp>
        <p:nvSpPr>
          <p:cNvPr id="5" name="Footer Placeholder 4">
            <a:extLst>
              <a:ext uri="{FF2B5EF4-FFF2-40B4-BE49-F238E27FC236}">
                <a16:creationId xmlns:a16="http://schemas.microsoft.com/office/drawing/2014/main" id="{74FF932E-EB52-C61A-4B27-00D6B7A4BA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3CF949-F51D-794D-E2AC-2C8D50559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212D7-CE19-CC45-A566-0C1F2A9B7008}" type="slidenum">
              <a:rPr lang="en-US" smtClean="0"/>
              <a:t>‹#›</a:t>
            </a:fld>
            <a:endParaRPr lang="en-US"/>
          </a:p>
        </p:txBody>
      </p:sp>
    </p:spTree>
    <p:extLst>
      <p:ext uri="{BB962C8B-B14F-4D97-AF65-F5344CB8AC3E}">
        <p14:creationId xmlns:p14="http://schemas.microsoft.com/office/powerpoint/2010/main" val="3700965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812BF-6501-6440-B33E-4C73A5B8CBB8}" type="datetimeFigureOut">
              <a:rPr lang="en-US" smtClean="0"/>
              <a:t>1/19/2024</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D69F0-701C-4946-B399-DA99E2C07AE0}" type="slidenum">
              <a:rPr lang="en-US" smtClean="0"/>
              <a:t>‹#›</a:t>
            </a:fld>
            <a:endParaRPr lang="en-US"/>
          </a:p>
        </p:txBody>
      </p:sp>
    </p:spTree>
    <p:extLst>
      <p:ext uri="{BB962C8B-B14F-4D97-AF65-F5344CB8AC3E}">
        <p14:creationId xmlns:p14="http://schemas.microsoft.com/office/powerpoint/2010/main" val="33224474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6" indent="-228586" algn="l" defTabSz="9143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9" indent="-228586" algn="l" defTabSz="9143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2" indent="-228586" algn="l" defTabSz="9143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5" indent="-228586" algn="l" defTabSz="9143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78" indent="-228586" algn="l" defTabSz="9143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1" indent="-228586" algn="l" defTabSz="9143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24" indent="-228586" algn="l" defTabSz="9143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97" indent="-228586" algn="l" defTabSz="9143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70" indent="-228586" algn="l" defTabSz="9143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46" rtl="0" eaLnBrk="1" latinLnBrk="0" hangingPunct="1">
        <a:defRPr sz="1800" kern="1200">
          <a:solidFill>
            <a:schemeClr val="tx1"/>
          </a:solidFill>
          <a:latin typeface="+mn-lt"/>
          <a:ea typeface="+mn-ea"/>
          <a:cs typeface="+mn-cs"/>
        </a:defRPr>
      </a:lvl1pPr>
      <a:lvl2pPr marL="457173" algn="l" defTabSz="914346" rtl="0" eaLnBrk="1" latinLnBrk="0" hangingPunct="1">
        <a:defRPr sz="1800" kern="1200">
          <a:solidFill>
            <a:schemeClr val="tx1"/>
          </a:solidFill>
          <a:latin typeface="+mn-lt"/>
          <a:ea typeface="+mn-ea"/>
          <a:cs typeface="+mn-cs"/>
        </a:defRPr>
      </a:lvl2pPr>
      <a:lvl3pPr marL="914346" algn="l" defTabSz="914346" rtl="0" eaLnBrk="1" latinLnBrk="0" hangingPunct="1">
        <a:defRPr sz="1800" kern="1200">
          <a:solidFill>
            <a:schemeClr val="tx1"/>
          </a:solidFill>
          <a:latin typeface="+mn-lt"/>
          <a:ea typeface="+mn-ea"/>
          <a:cs typeface="+mn-cs"/>
        </a:defRPr>
      </a:lvl3pPr>
      <a:lvl4pPr marL="1371519" algn="l" defTabSz="914346" rtl="0" eaLnBrk="1" latinLnBrk="0" hangingPunct="1">
        <a:defRPr sz="1800" kern="1200">
          <a:solidFill>
            <a:schemeClr val="tx1"/>
          </a:solidFill>
          <a:latin typeface="+mn-lt"/>
          <a:ea typeface="+mn-ea"/>
          <a:cs typeface="+mn-cs"/>
        </a:defRPr>
      </a:lvl4pPr>
      <a:lvl5pPr marL="1828692" algn="l" defTabSz="914346" rtl="0" eaLnBrk="1" latinLnBrk="0" hangingPunct="1">
        <a:defRPr sz="1800" kern="1200">
          <a:solidFill>
            <a:schemeClr val="tx1"/>
          </a:solidFill>
          <a:latin typeface="+mn-lt"/>
          <a:ea typeface="+mn-ea"/>
          <a:cs typeface="+mn-cs"/>
        </a:defRPr>
      </a:lvl5pPr>
      <a:lvl6pPr marL="2285865" algn="l" defTabSz="914346" rtl="0" eaLnBrk="1" latinLnBrk="0" hangingPunct="1">
        <a:defRPr sz="1800" kern="1200">
          <a:solidFill>
            <a:schemeClr val="tx1"/>
          </a:solidFill>
          <a:latin typeface="+mn-lt"/>
          <a:ea typeface="+mn-ea"/>
          <a:cs typeface="+mn-cs"/>
        </a:defRPr>
      </a:lvl6pPr>
      <a:lvl7pPr marL="2743038" algn="l" defTabSz="914346" rtl="0" eaLnBrk="1" latinLnBrk="0" hangingPunct="1">
        <a:defRPr sz="1800" kern="1200">
          <a:solidFill>
            <a:schemeClr val="tx1"/>
          </a:solidFill>
          <a:latin typeface="+mn-lt"/>
          <a:ea typeface="+mn-ea"/>
          <a:cs typeface="+mn-cs"/>
        </a:defRPr>
      </a:lvl7pPr>
      <a:lvl8pPr marL="3200210" algn="l" defTabSz="914346" rtl="0" eaLnBrk="1" latinLnBrk="0" hangingPunct="1">
        <a:defRPr sz="1800" kern="1200">
          <a:solidFill>
            <a:schemeClr val="tx1"/>
          </a:solidFill>
          <a:latin typeface="+mn-lt"/>
          <a:ea typeface="+mn-ea"/>
          <a:cs typeface="+mn-cs"/>
        </a:defRPr>
      </a:lvl8pPr>
      <a:lvl9pPr marL="3657383" algn="l" defTabSz="9143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CC7978-3657-3E13-8FD0-3B2C3D05E8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8EF42C-B0FB-B115-DAC2-41FE74FF77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50858-DA2F-C781-6B78-3B95AAD11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8F350-A3D7-D241-B727-4C4581412899}" type="datetimeFigureOut">
              <a:rPr lang="en-US" smtClean="0"/>
              <a:t>1/19/2024</a:t>
            </a:fld>
            <a:endParaRPr lang="en-US"/>
          </a:p>
        </p:txBody>
      </p:sp>
      <p:sp>
        <p:nvSpPr>
          <p:cNvPr id="5" name="Footer Placeholder 4">
            <a:extLst>
              <a:ext uri="{FF2B5EF4-FFF2-40B4-BE49-F238E27FC236}">
                <a16:creationId xmlns:a16="http://schemas.microsoft.com/office/drawing/2014/main" id="{74FF932E-EB52-C61A-4B27-00D6B7A4BA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3CF949-F51D-794D-E2AC-2C8D50559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212D7-CE19-CC45-A566-0C1F2A9B7008}" type="slidenum">
              <a:rPr lang="en-US" smtClean="0"/>
              <a:t>‹#›</a:t>
            </a:fld>
            <a:endParaRPr lang="en-US"/>
          </a:p>
        </p:txBody>
      </p:sp>
    </p:spTree>
    <p:extLst>
      <p:ext uri="{BB962C8B-B14F-4D97-AF65-F5344CB8AC3E}">
        <p14:creationId xmlns:p14="http://schemas.microsoft.com/office/powerpoint/2010/main" val="5409187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ouse with a lake in the background&#10;&#10;Description automatically generated">
            <a:extLst>
              <a:ext uri="{FF2B5EF4-FFF2-40B4-BE49-F238E27FC236}">
                <a16:creationId xmlns:a16="http://schemas.microsoft.com/office/drawing/2014/main" id="{8E12F5BE-0D36-2D3A-D498-F15AB6CCA450}"/>
              </a:ext>
            </a:extLst>
          </p:cNvPr>
          <p:cNvPicPr>
            <a:picLocks noChangeAspect="1"/>
          </p:cNvPicPr>
          <p:nvPr/>
        </p:nvPicPr>
        <p:blipFill rotWithShape="1">
          <a:blip r:embed="rId2"/>
          <a:srcRect b="15972"/>
          <a:stretch/>
        </p:blipFill>
        <p:spPr>
          <a:xfrm>
            <a:off x="0" y="1"/>
            <a:ext cx="12192000" cy="6858000"/>
          </a:xfrm>
          <a:prstGeom prst="rect">
            <a:avLst/>
          </a:prstGeom>
        </p:spPr>
      </p:pic>
      <p:sp>
        <p:nvSpPr>
          <p:cNvPr id="3" name="TextBox 1">
            <a:extLst>
              <a:ext uri="{FF2B5EF4-FFF2-40B4-BE49-F238E27FC236}">
                <a16:creationId xmlns:a16="http://schemas.microsoft.com/office/drawing/2014/main" id="{DAB8948D-DA9F-E55B-E315-8CF7504EE3C8}"/>
              </a:ext>
            </a:extLst>
          </p:cNvPr>
          <p:cNvSpPr txBox="1"/>
          <p:nvPr/>
        </p:nvSpPr>
        <p:spPr>
          <a:xfrm>
            <a:off x="4144792" y="5782386"/>
            <a:ext cx="3902417" cy="532631"/>
          </a:xfrm>
          <a:prstGeom prst="rect">
            <a:avLst/>
          </a:prstGeom>
          <a:noFill/>
        </p:spPr>
        <p:txBody>
          <a:bodyPr rot="0" spcFirstLastPara="0" vert="horz" wrap="square" lIns="52754" tIns="26377" rIns="52754" bIns="26377"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115" dirty="0">
                <a:solidFill>
                  <a:srgbClr val="FFFFFF"/>
                </a:solidFill>
                <a:latin typeface="Arial Narrow"/>
                <a:ea typeface="Calibri"/>
                <a:cs typeface="Calibri"/>
              </a:rPr>
              <a:t>Dr. Charles Zimmerman</a:t>
            </a:r>
            <a:endParaRPr lang="en-US" sz="3115" dirty="0">
              <a:solidFill>
                <a:srgbClr val="FFFFFF"/>
              </a:solidFill>
              <a:latin typeface="Arial Narrow"/>
            </a:endParaRPr>
          </a:p>
        </p:txBody>
      </p:sp>
    </p:spTree>
    <p:extLst>
      <p:ext uri="{BB962C8B-B14F-4D97-AF65-F5344CB8AC3E}">
        <p14:creationId xmlns:p14="http://schemas.microsoft.com/office/powerpoint/2010/main" val="2962108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200" y="2766218"/>
            <a:ext cx="10515600" cy="1325563"/>
          </a:xfrm>
        </p:spPr>
        <p:txBody>
          <a:bodyPr>
            <a:noAutofit/>
          </a:bodyPr>
          <a:lstStyle/>
          <a:p>
            <a:r>
              <a:rPr lang="en-US" sz="3000" dirty="0">
                <a:effectLst>
                  <a:outerShdw blurRad="254000" dist="76200" dir="2700000" algn="t" rotWithShape="0">
                    <a:prstClr val="black">
                      <a:alpha val="80000"/>
                    </a:prstClr>
                  </a:outerShdw>
                </a:effectLst>
                <a:latin typeface="Montserrat" pitchFamily="2" charset="77"/>
              </a:rPr>
              <a:t>The dragon stood on the shore of the sea. And I saw a beast coming out of the sea. It had ten horns and seven heads, with ten crowns on its horns, and on each head a blasphemous name.</a:t>
            </a:r>
            <a:br>
              <a:rPr lang="en-US" sz="3000" dirty="0">
                <a:effectLst>
                  <a:outerShdw blurRad="254000" dist="76200" dir="2700000" algn="t" rotWithShape="0">
                    <a:prstClr val="black">
                      <a:alpha val="80000"/>
                    </a:prstClr>
                  </a:outerShdw>
                </a:effectLst>
                <a:latin typeface="Montserrat" pitchFamily="2" charset="77"/>
              </a:rPr>
            </a:br>
            <a:br>
              <a:rPr lang="en-US" sz="3000" dirty="0">
                <a:effectLst>
                  <a:outerShdw blurRad="254000" dist="76200" dir="2700000" algn="t" rotWithShape="0">
                    <a:prstClr val="black">
                      <a:alpha val="80000"/>
                    </a:prstClr>
                  </a:outerShdw>
                </a:effectLst>
                <a:latin typeface="Montserrat" pitchFamily="2" charset="77"/>
              </a:rPr>
            </a:br>
            <a:r>
              <a:rPr lang="en-US" sz="3000" dirty="0">
                <a:effectLst>
                  <a:outerShdw blurRad="254000" dist="76200" dir="2700000" algn="t" rotWithShape="0">
                    <a:prstClr val="black">
                      <a:alpha val="80000"/>
                    </a:prstClr>
                  </a:outerShdw>
                </a:effectLst>
                <a:latin typeface="Montserrat" pitchFamily="2" charset="77"/>
              </a:rPr>
              <a:t>						Revelation 13:1</a:t>
            </a:r>
          </a:p>
        </p:txBody>
      </p:sp>
    </p:spTree>
    <p:extLst>
      <p:ext uri="{BB962C8B-B14F-4D97-AF65-F5344CB8AC3E}">
        <p14:creationId xmlns:p14="http://schemas.microsoft.com/office/powerpoint/2010/main" val="2541041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200" y="2766218"/>
            <a:ext cx="10515600" cy="1325563"/>
          </a:xfrm>
        </p:spPr>
        <p:txBody>
          <a:bodyPr>
            <a:noAutofit/>
          </a:bodyPr>
          <a:lstStyle/>
          <a:p>
            <a:r>
              <a:rPr lang="en-US" sz="3000" dirty="0">
                <a:effectLst>
                  <a:outerShdw blurRad="254000" dist="76200" dir="2700000" algn="t" rotWithShape="0">
                    <a:prstClr val="black">
                      <a:alpha val="80000"/>
                    </a:prstClr>
                  </a:outerShdw>
                </a:effectLst>
                <a:latin typeface="Montserrat" pitchFamily="2" charset="77"/>
              </a:rPr>
              <a:t>The great dragon was hurled down—that ancient serpent called the devil, or Satan, who leads the whole world astray. He was hurled to the earth, and his angels with him.</a:t>
            </a:r>
            <a:br>
              <a:rPr lang="en-US" sz="3000" dirty="0">
                <a:effectLst>
                  <a:outerShdw blurRad="254000" dist="76200" dir="2700000" algn="t" rotWithShape="0">
                    <a:prstClr val="black">
                      <a:alpha val="80000"/>
                    </a:prstClr>
                  </a:outerShdw>
                </a:effectLst>
                <a:latin typeface="Montserrat" pitchFamily="2" charset="77"/>
              </a:rPr>
            </a:br>
            <a:br>
              <a:rPr lang="en-US" sz="3000" dirty="0">
                <a:effectLst>
                  <a:outerShdw blurRad="254000" dist="76200" dir="2700000" algn="t" rotWithShape="0">
                    <a:prstClr val="black">
                      <a:alpha val="80000"/>
                    </a:prstClr>
                  </a:outerShdw>
                </a:effectLst>
                <a:latin typeface="Montserrat" pitchFamily="2" charset="77"/>
              </a:rPr>
            </a:br>
            <a:r>
              <a:rPr lang="en-US" sz="3000" dirty="0">
                <a:effectLst>
                  <a:outerShdw blurRad="254000" dist="76200" dir="2700000" algn="t" rotWithShape="0">
                    <a:prstClr val="black">
                      <a:alpha val="80000"/>
                    </a:prstClr>
                  </a:outerShdw>
                </a:effectLst>
                <a:latin typeface="Montserrat" pitchFamily="2" charset="77"/>
              </a:rPr>
              <a:t>						Revelation 12:9</a:t>
            </a:r>
          </a:p>
        </p:txBody>
      </p:sp>
    </p:spTree>
    <p:extLst>
      <p:ext uri="{BB962C8B-B14F-4D97-AF65-F5344CB8AC3E}">
        <p14:creationId xmlns:p14="http://schemas.microsoft.com/office/powerpoint/2010/main" val="459967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710784" y="2601326"/>
            <a:ext cx="10515600" cy="1325563"/>
          </a:xfrm>
        </p:spPr>
        <p:txBody>
          <a:bodyPr>
            <a:noAutofit/>
          </a:bodyPr>
          <a:lstStyle/>
          <a:p>
            <a:pPr algn="ctr"/>
            <a:r>
              <a:rPr lang="en-US" sz="6000" dirty="0">
                <a:effectLst>
                  <a:outerShdw blurRad="254000" dist="76200" dir="2700000" algn="t" rotWithShape="0">
                    <a:prstClr val="black">
                      <a:alpha val="80000"/>
                    </a:prstClr>
                  </a:outerShdw>
                </a:effectLst>
                <a:latin typeface="Montserrat" pitchFamily="2" charset="77"/>
              </a:rPr>
              <a:t>Beast #1 – the Antichrist</a:t>
            </a:r>
          </a:p>
        </p:txBody>
      </p:sp>
    </p:spTree>
    <p:extLst>
      <p:ext uri="{BB962C8B-B14F-4D97-AF65-F5344CB8AC3E}">
        <p14:creationId xmlns:p14="http://schemas.microsoft.com/office/powerpoint/2010/main" val="1822949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200" y="2766218"/>
            <a:ext cx="10515600" cy="1325563"/>
          </a:xfrm>
        </p:spPr>
        <p:txBody>
          <a:bodyPr>
            <a:noAutofit/>
          </a:bodyPr>
          <a:lstStyle/>
          <a:p>
            <a:r>
              <a:rPr lang="en-US" sz="3000" dirty="0">
                <a:effectLst>
                  <a:outerShdw blurRad="254000" dist="76200" dir="2700000" algn="t" rotWithShape="0">
                    <a:prstClr val="black">
                      <a:alpha val="80000"/>
                    </a:prstClr>
                  </a:outerShdw>
                </a:effectLst>
                <a:latin typeface="Montserrat" pitchFamily="2" charset="77"/>
              </a:rPr>
              <a:t>The dragon stood on the shore of the sea. And I saw a beast coming out of the sea. It had ten horns and seven heads, with ten crowns on its horns, and on each head a blasphemous name. The beast I saw resembled a leopard, but had feet like those of a bear and a mouth like that of a lion. The dragon gave the beast his power and his throne and great authority.</a:t>
            </a:r>
            <a:br>
              <a:rPr lang="en-US" sz="3000" dirty="0">
                <a:effectLst>
                  <a:outerShdw blurRad="254000" dist="76200" dir="2700000" algn="t" rotWithShape="0">
                    <a:prstClr val="black">
                      <a:alpha val="80000"/>
                    </a:prstClr>
                  </a:outerShdw>
                </a:effectLst>
                <a:latin typeface="Montserrat" pitchFamily="2" charset="77"/>
              </a:rPr>
            </a:br>
            <a:br>
              <a:rPr lang="en-US" sz="3000" dirty="0">
                <a:effectLst>
                  <a:outerShdw blurRad="254000" dist="76200" dir="2700000" algn="t" rotWithShape="0">
                    <a:prstClr val="black">
                      <a:alpha val="80000"/>
                    </a:prstClr>
                  </a:outerShdw>
                </a:effectLst>
                <a:latin typeface="Montserrat" pitchFamily="2" charset="77"/>
              </a:rPr>
            </a:br>
            <a:r>
              <a:rPr lang="en-US" sz="3000" dirty="0">
                <a:effectLst>
                  <a:outerShdw blurRad="254000" dist="76200" dir="2700000" algn="t" rotWithShape="0">
                    <a:prstClr val="black">
                      <a:alpha val="80000"/>
                    </a:prstClr>
                  </a:outerShdw>
                </a:effectLst>
                <a:latin typeface="Montserrat" pitchFamily="2" charset="77"/>
              </a:rPr>
              <a:t>						Revelation 13:1-2</a:t>
            </a:r>
          </a:p>
        </p:txBody>
      </p:sp>
    </p:spTree>
    <p:extLst>
      <p:ext uri="{BB962C8B-B14F-4D97-AF65-F5344CB8AC3E}">
        <p14:creationId xmlns:p14="http://schemas.microsoft.com/office/powerpoint/2010/main" val="766103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200" y="2766218"/>
            <a:ext cx="10515600" cy="1325563"/>
          </a:xfrm>
        </p:spPr>
        <p:txBody>
          <a:bodyPr>
            <a:noAutofit/>
          </a:bodyPr>
          <a:lstStyle/>
          <a:p>
            <a:r>
              <a:rPr lang="en-US" sz="3000" dirty="0">
                <a:effectLst>
                  <a:outerShdw blurRad="254000" dist="76200" dir="2700000" algn="t" rotWithShape="0">
                    <a:prstClr val="black">
                      <a:alpha val="80000"/>
                    </a:prstClr>
                  </a:outerShdw>
                </a:effectLst>
                <a:latin typeface="Montserrat" pitchFamily="2" charset="77"/>
              </a:rPr>
              <a:t>Dear children, this is the last hour; and as you have heard that the antichrist is coming, even now many antichrists have come. This is how we know it is the last hour.</a:t>
            </a:r>
            <a:br>
              <a:rPr lang="en-US" sz="3000" dirty="0">
                <a:effectLst>
                  <a:outerShdw blurRad="254000" dist="76200" dir="2700000" algn="t" rotWithShape="0">
                    <a:prstClr val="black">
                      <a:alpha val="80000"/>
                    </a:prstClr>
                  </a:outerShdw>
                </a:effectLst>
                <a:latin typeface="Montserrat" pitchFamily="2" charset="77"/>
              </a:rPr>
            </a:br>
            <a:br>
              <a:rPr lang="en-US" sz="3000" dirty="0">
                <a:effectLst>
                  <a:outerShdw blurRad="254000" dist="76200" dir="2700000" algn="t" rotWithShape="0">
                    <a:prstClr val="black">
                      <a:alpha val="80000"/>
                    </a:prstClr>
                  </a:outerShdw>
                </a:effectLst>
                <a:latin typeface="Montserrat" pitchFamily="2" charset="77"/>
              </a:rPr>
            </a:br>
            <a:r>
              <a:rPr lang="en-US" sz="3000" dirty="0">
                <a:effectLst>
                  <a:outerShdw blurRad="254000" dist="76200" dir="2700000" algn="t" rotWithShape="0">
                    <a:prstClr val="black">
                      <a:alpha val="80000"/>
                    </a:prstClr>
                  </a:outerShdw>
                </a:effectLst>
                <a:latin typeface="Montserrat" pitchFamily="2" charset="77"/>
              </a:rPr>
              <a:t>						1 John 2:18</a:t>
            </a:r>
          </a:p>
        </p:txBody>
      </p:sp>
    </p:spTree>
    <p:extLst>
      <p:ext uri="{BB962C8B-B14F-4D97-AF65-F5344CB8AC3E}">
        <p14:creationId xmlns:p14="http://schemas.microsoft.com/office/powerpoint/2010/main" val="37784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710784" y="2601326"/>
            <a:ext cx="10515600" cy="1325563"/>
          </a:xfrm>
        </p:spPr>
        <p:txBody>
          <a:bodyPr>
            <a:noAutofit/>
          </a:bodyPr>
          <a:lstStyle/>
          <a:p>
            <a:pPr algn="ctr"/>
            <a:r>
              <a:rPr lang="en-US" sz="6000" dirty="0">
                <a:effectLst>
                  <a:outerShdw blurRad="254000" dist="76200" dir="2700000" algn="t" rotWithShape="0">
                    <a:prstClr val="black">
                      <a:alpha val="80000"/>
                    </a:prstClr>
                  </a:outerShdw>
                </a:effectLst>
                <a:latin typeface="Montserrat" pitchFamily="2" charset="77"/>
              </a:rPr>
              <a:t>Beast #2 – the False Prophet</a:t>
            </a:r>
          </a:p>
        </p:txBody>
      </p:sp>
    </p:spTree>
    <p:extLst>
      <p:ext uri="{BB962C8B-B14F-4D97-AF65-F5344CB8AC3E}">
        <p14:creationId xmlns:p14="http://schemas.microsoft.com/office/powerpoint/2010/main" val="2199153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200" y="2766218"/>
            <a:ext cx="10515600" cy="1325563"/>
          </a:xfrm>
        </p:spPr>
        <p:txBody>
          <a:bodyPr>
            <a:noAutofit/>
          </a:bodyPr>
          <a:lstStyle/>
          <a:p>
            <a:r>
              <a:rPr lang="en-US" sz="3000" dirty="0">
                <a:effectLst>
                  <a:outerShdw blurRad="254000" dist="76200" dir="2700000" algn="t" rotWithShape="0">
                    <a:prstClr val="black">
                      <a:alpha val="80000"/>
                    </a:prstClr>
                  </a:outerShdw>
                </a:effectLst>
                <a:latin typeface="Montserrat" pitchFamily="2" charset="77"/>
              </a:rPr>
              <a:t>Then I saw a second beast, coming out of the earth. It had two horns like a lamb, but it spoke like a dragon. It exercised all the authority of the first beast on its behalf, and made the earth and its inhabitants worship the first beast, whose fatal wound had been healed. And it performed great signs, even causing fire to come down from heaven to the earth in full view of the people. </a:t>
            </a:r>
          </a:p>
        </p:txBody>
      </p:sp>
    </p:spTree>
    <p:extLst>
      <p:ext uri="{BB962C8B-B14F-4D97-AF65-F5344CB8AC3E}">
        <p14:creationId xmlns:p14="http://schemas.microsoft.com/office/powerpoint/2010/main" val="2244771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200" y="2766218"/>
            <a:ext cx="10515600" cy="1325563"/>
          </a:xfrm>
        </p:spPr>
        <p:txBody>
          <a:bodyPr>
            <a:noAutofit/>
          </a:bodyPr>
          <a:lstStyle/>
          <a:p>
            <a:r>
              <a:rPr lang="en-US" sz="3000" dirty="0">
                <a:effectLst>
                  <a:outerShdw blurRad="254000" dist="76200" dir="2700000" algn="t" rotWithShape="0">
                    <a:prstClr val="black">
                      <a:alpha val="80000"/>
                    </a:prstClr>
                  </a:outerShdw>
                </a:effectLst>
                <a:latin typeface="Montserrat" pitchFamily="2" charset="77"/>
              </a:rPr>
              <a:t>Because of the signs it was given power to perform on behalf of the first beast, it deceived the inhabitants of the earth. It ordered them to set up an image in honor of the beast who was wounded by the sword and yet lived. The second beast was given power to give breath to the image of the first beast, so that the image could speak and cause all who refused to worship the image to be killed.</a:t>
            </a:r>
            <a:br>
              <a:rPr lang="en-US" sz="3000" dirty="0">
                <a:effectLst>
                  <a:outerShdw blurRad="254000" dist="76200" dir="2700000" algn="t" rotWithShape="0">
                    <a:prstClr val="black">
                      <a:alpha val="80000"/>
                    </a:prstClr>
                  </a:outerShdw>
                </a:effectLst>
                <a:latin typeface="Montserrat" pitchFamily="2" charset="77"/>
              </a:rPr>
            </a:br>
            <a:br>
              <a:rPr lang="en-US" sz="3000" dirty="0">
                <a:effectLst>
                  <a:outerShdw blurRad="254000" dist="76200" dir="2700000" algn="t" rotWithShape="0">
                    <a:prstClr val="black">
                      <a:alpha val="80000"/>
                    </a:prstClr>
                  </a:outerShdw>
                </a:effectLst>
                <a:latin typeface="Montserrat" pitchFamily="2" charset="77"/>
              </a:rPr>
            </a:br>
            <a:r>
              <a:rPr lang="en-US" sz="3000" dirty="0">
                <a:effectLst>
                  <a:outerShdw blurRad="254000" dist="76200" dir="2700000" algn="t" rotWithShape="0">
                    <a:prstClr val="black">
                      <a:alpha val="80000"/>
                    </a:prstClr>
                  </a:outerShdw>
                </a:effectLst>
                <a:latin typeface="Montserrat" pitchFamily="2" charset="77"/>
              </a:rPr>
              <a:t>						Revelation 13:11-15</a:t>
            </a:r>
          </a:p>
        </p:txBody>
      </p:sp>
    </p:spTree>
    <p:extLst>
      <p:ext uri="{BB962C8B-B14F-4D97-AF65-F5344CB8AC3E}">
        <p14:creationId xmlns:p14="http://schemas.microsoft.com/office/powerpoint/2010/main" val="4165080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710784" y="2601326"/>
            <a:ext cx="10515600" cy="1325563"/>
          </a:xfrm>
        </p:spPr>
        <p:txBody>
          <a:bodyPr>
            <a:noAutofit/>
          </a:bodyPr>
          <a:lstStyle/>
          <a:p>
            <a:pPr algn="ctr"/>
            <a:r>
              <a:rPr lang="en-US" sz="6000" dirty="0">
                <a:effectLst>
                  <a:outerShdw blurRad="254000" dist="76200" dir="2700000" algn="t" rotWithShape="0">
                    <a:prstClr val="black">
                      <a:alpha val="80000"/>
                    </a:prstClr>
                  </a:outerShdw>
                </a:effectLst>
                <a:latin typeface="Montserrat" pitchFamily="2" charset="77"/>
              </a:rPr>
              <a:t>the Mark - 666</a:t>
            </a:r>
          </a:p>
        </p:txBody>
      </p:sp>
    </p:spTree>
    <p:extLst>
      <p:ext uri="{BB962C8B-B14F-4D97-AF65-F5344CB8AC3E}">
        <p14:creationId xmlns:p14="http://schemas.microsoft.com/office/powerpoint/2010/main" val="315999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200" y="2766218"/>
            <a:ext cx="10515600" cy="1325563"/>
          </a:xfrm>
        </p:spPr>
        <p:txBody>
          <a:bodyPr>
            <a:noAutofit/>
          </a:bodyPr>
          <a:lstStyle/>
          <a:p>
            <a:r>
              <a:rPr lang="en-US" sz="3000" dirty="0">
                <a:effectLst>
                  <a:outerShdw blurRad="254000" dist="76200" dir="2700000" algn="t" rotWithShape="0">
                    <a:prstClr val="black">
                      <a:alpha val="80000"/>
                    </a:prstClr>
                  </a:outerShdw>
                </a:effectLst>
                <a:latin typeface="Montserrat" pitchFamily="2" charset="77"/>
              </a:rPr>
              <a:t>This calls for wisdom. Let the person who has insight calculate the number of the beast, for it is the number of a man. That number is 666.</a:t>
            </a:r>
            <a:br>
              <a:rPr lang="en-US" sz="3000" dirty="0">
                <a:effectLst>
                  <a:outerShdw blurRad="254000" dist="76200" dir="2700000" algn="t" rotWithShape="0">
                    <a:prstClr val="black">
                      <a:alpha val="80000"/>
                    </a:prstClr>
                  </a:outerShdw>
                </a:effectLst>
                <a:latin typeface="Montserrat" pitchFamily="2" charset="77"/>
              </a:rPr>
            </a:br>
            <a:br>
              <a:rPr lang="en-US" sz="3000" dirty="0">
                <a:effectLst>
                  <a:outerShdw blurRad="254000" dist="76200" dir="2700000" algn="t" rotWithShape="0">
                    <a:prstClr val="black">
                      <a:alpha val="80000"/>
                    </a:prstClr>
                  </a:outerShdw>
                </a:effectLst>
                <a:latin typeface="Montserrat" pitchFamily="2" charset="77"/>
              </a:rPr>
            </a:br>
            <a:r>
              <a:rPr lang="en-US" sz="3000" dirty="0">
                <a:effectLst>
                  <a:outerShdw blurRad="254000" dist="76200" dir="2700000" algn="t" rotWithShape="0">
                    <a:prstClr val="black">
                      <a:alpha val="80000"/>
                    </a:prstClr>
                  </a:outerShdw>
                </a:effectLst>
                <a:latin typeface="Montserrat" pitchFamily="2" charset="77"/>
              </a:rPr>
              <a:t>						Revelation 13:18</a:t>
            </a:r>
          </a:p>
        </p:txBody>
      </p:sp>
    </p:spTree>
    <p:extLst>
      <p:ext uri="{BB962C8B-B14F-4D97-AF65-F5344CB8AC3E}">
        <p14:creationId xmlns:p14="http://schemas.microsoft.com/office/powerpoint/2010/main" val="4221985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A4A51-0B90-FD24-1C5E-84A5F88F8B2C}"/>
              </a:ext>
            </a:extLst>
          </p:cNvPr>
          <p:cNvSpPr>
            <a:spLocks noGrp="1"/>
          </p:cNvSpPr>
          <p:nvPr>
            <p:ph type="ctrTitle"/>
          </p:nvPr>
        </p:nvSpPr>
        <p:spPr>
          <a:xfrm>
            <a:off x="1524000" y="2235200"/>
            <a:ext cx="9144000" cy="2387600"/>
          </a:xfrm>
        </p:spPr>
        <p:txBody>
          <a:bodyPr>
            <a:noAutofit/>
          </a:bodyPr>
          <a:lstStyle/>
          <a:p>
            <a:r>
              <a:rPr lang="en-US" sz="10000" b="1" dirty="0">
                <a:effectLst>
                  <a:outerShdw blurRad="254000" dist="76200" dir="2700000" algn="t" rotWithShape="0">
                    <a:prstClr val="black">
                      <a:alpha val="80000"/>
                    </a:prstClr>
                  </a:outerShdw>
                </a:effectLst>
                <a:latin typeface="Montserrat" pitchFamily="2" charset="77"/>
              </a:rPr>
              <a:t>REVEALING REVELATION</a:t>
            </a:r>
          </a:p>
        </p:txBody>
      </p:sp>
    </p:spTree>
    <p:extLst>
      <p:ext uri="{BB962C8B-B14F-4D97-AF65-F5344CB8AC3E}">
        <p14:creationId xmlns:p14="http://schemas.microsoft.com/office/powerpoint/2010/main" val="1161673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200" y="2766218"/>
            <a:ext cx="10515600" cy="1325563"/>
          </a:xfrm>
        </p:spPr>
        <p:txBody>
          <a:bodyPr>
            <a:noAutofit/>
          </a:bodyPr>
          <a:lstStyle/>
          <a:p>
            <a:r>
              <a:rPr lang="en-US" sz="3000" dirty="0">
                <a:effectLst>
                  <a:outerShdw blurRad="254000" dist="76200" dir="2700000" algn="t" rotWithShape="0">
                    <a:prstClr val="black">
                      <a:alpha val="80000"/>
                    </a:prstClr>
                  </a:outerShdw>
                </a:effectLst>
                <a:latin typeface="Montserrat" pitchFamily="2" charset="77"/>
              </a:rPr>
              <a:t>Hear, O Israel: The Lord our God, the Lord is one. Love the Lord your God with all your heart and with all your soul and with all your strength. These commandments that I give you today are to be on your hearts. Impress them on your children. Talk about them when you sit at home and when you walk along the road, when you lie down and when you get up. Tie them as symbols on your hands and bind them on your foreheads. Write them on the doorframes of your houses and on your gates.</a:t>
            </a:r>
            <a:br>
              <a:rPr lang="en-US" sz="3000" dirty="0">
                <a:effectLst>
                  <a:outerShdw blurRad="254000" dist="76200" dir="2700000" algn="t" rotWithShape="0">
                    <a:prstClr val="black">
                      <a:alpha val="80000"/>
                    </a:prstClr>
                  </a:outerShdw>
                </a:effectLst>
                <a:latin typeface="Montserrat" pitchFamily="2" charset="77"/>
              </a:rPr>
            </a:br>
            <a:br>
              <a:rPr lang="en-US" sz="3000" dirty="0">
                <a:effectLst>
                  <a:outerShdw blurRad="254000" dist="76200" dir="2700000" algn="t" rotWithShape="0">
                    <a:prstClr val="black">
                      <a:alpha val="80000"/>
                    </a:prstClr>
                  </a:outerShdw>
                </a:effectLst>
                <a:latin typeface="Montserrat" pitchFamily="2" charset="77"/>
              </a:rPr>
            </a:br>
            <a:r>
              <a:rPr lang="en-US" sz="3000" dirty="0">
                <a:effectLst>
                  <a:outerShdw blurRad="254000" dist="76200" dir="2700000" algn="t" rotWithShape="0">
                    <a:prstClr val="black">
                      <a:alpha val="80000"/>
                    </a:prstClr>
                  </a:outerShdw>
                </a:effectLst>
                <a:latin typeface="Montserrat" pitchFamily="2" charset="77"/>
              </a:rPr>
              <a:t>						Deuteronomy 6:4-9</a:t>
            </a:r>
          </a:p>
        </p:txBody>
      </p:sp>
    </p:spTree>
    <p:extLst>
      <p:ext uri="{BB962C8B-B14F-4D97-AF65-F5344CB8AC3E}">
        <p14:creationId xmlns:p14="http://schemas.microsoft.com/office/powerpoint/2010/main" val="4182502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200" y="2766218"/>
            <a:ext cx="10515600" cy="1325563"/>
          </a:xfrm>
        </p:spPr>
        <p:txBody>
          <a:bodyPr>
            <a:noAutofit/>
          </a:bodyPr>
          <a:lstStyle/>
          <a:p>
            <a:r>
              <a:rPr lang="en-US" sz="3000" dirty="0">
                <a:effectLst>
                  <a:outerShdw blurRad="254000" dist="76200" dir="2700000" algn="t" rotWithShape="0">
                    <a:prstClr val="black">
                      <a:alpha val="80000"/>
                    </a:prstClr>
                  </a:outerShdw>
                </a:effectLst>
                <a:latin typeface="Montserrat" pitchFamily="2" charset="77"/>
              </a:rPr>
              <a:t>And you also were included in Christ when you heard the message of truth, the gospel of your salvation. When you believed, you were marked in him with a seal, the promised Holy Spirit, who is a deposit guaranteeing our inheritance until the redemption of those who are God’s possession—to the praise of his glory.</a:t>
            </a:r>
            <a:br>
              <a:rPr lang="en-US" sz="3000" dirty="0">
                <a:effectLst>
                  <a:outerShdw blurRad="254000" dist="76200" dir="2700000" algn="t" rotWithShape="0">
                    <a:prstClr val="black">
                      <a:alpha val="80000"/>
                    </a:prstClr>
                  </a:outerShdw>
                </a:effectLst>
                <a:latin typeface="Montserrat" pitchFamily="2" charset="77"/>
              </a:rPr>
            </a:br>
            <a:br>
              <a:rPr lang="en-US" sz="3000" dirty="0">
                <a:effectLst>
                  <a:outerShdw blurRad="254000" dist="76200" dir="2700000" algn="t" rotWithShape="0">
                    <a:prstClr val="black">
                      <a:alpha val="80000"/>
                    </a:prstClr>
                  </a:outerShdw>
                </a:effectLst>
                <a:latin typeface="Montserrat" pitchFamily="2" charset="77"/>
              </a:rPr>
            </a:br>
            <a:r>
              <a:rPr lang="en-US" sz="3000" dirty="0">
                <a:effectLst>
                  <a:outerShdw blurRad="254000" dist="76200" dir="2700000" algn="t" rotWithShape="0">
                    <a:prstClr val="black">
                      <a:alpha val="80000"/>
                    </a:prstClr>
                  </a:outerShdw>
                </a:effectLst>
                <a:latin typeface="Montserrat" pitchFamily="2" charset="77"/>
              </a:rPr>
              <a:t>						Ephesians 1:13-14</a:t>
            </a:r>
          </a:p>
        </p:txBody>
      </p:sp>
    </p:spTree>
    <p:extLst>
      <p:ext uri="{BB962C8B-B14F-4D97-AF65-F5344CB8AC3E}">
        <p14:creationId xmlns:p14="http://schemas.microsoft.com/office/powerpoint/2010/main" val="681518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198" y="985236"/>
            <a:ext cx="10515600" cy="1325563"/>
          </a:xfrm>
        </p:spPr>
        <p:txBody>
          <a:bodyPr>
            <a:noAutofit/>
          </a:bodyPr>
          <a:lstStyle/>
          <a:p>
            <a:pPr algn="ctr"/>
            <a:r>
              <a:rPr lang="en-US" sz="6000" dirty="0">
                <a:effectLst>
                  <a:outerShdw blurRad="254000" dist="76200" dir="2700000" algn="t" rotWithShape="0">
                    <a:prstClr val="black">
                      <a:alpha val="80000"/>
                    </a:prstClr>
                  </a:outerShdw>
                </a:effectLst>
                <a:latin typeface="Montserrat" pitchFamily="2" charset="77"/>
              </a:rPr>
              <a:t>COUNTERFEIT STRATEGY</a:t>
            </a:r>
          </a:p>
        </p:txBody>
      </p:sp>
    </p:spTree>
    <p:extLst>
      <p:ext uri="{BB962C8B-B14F-4D97-AF65-F5344CB8AC3E}">
        <p14:creationId xmlns:p14="http://schemas.microsoft.com/office/powerpoint/2010/main" val="2226443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198" y="985236"/>
            <a:ext cx="10515600" cy="1325563"/>
          </a:xfrm>
        </p:spPr>
        <p:txBody>
          <a:bodyPr>
            <a:noAutofit/>
          </a:bodyPr>
          <a:lstStyle/>
          <a:p>
            <a:pPr algn="ctr"/>
            <a:r>
              <a:rPr lang="en-US" sz="6000" dirty="0">
                <a:effectLst>
                  <a:outerShdw blurRad="254000" dist="76200" dir="2700000" algn="t" rotWithShape="0">
                    <a:prstClr val="black">
                      <a:alpha val="80000"/>
                    </a:prstClr>
                  </a:outerShdw>
                </a:effectLst>
                <a:latin typeface="Montserrat" pitchFamily="2" charset="77"/>
              </a:rPr>
              <a:t>COUNTERFEIT STRATEGY</a:t>
            </a:r>
          </a:p>
        </p:txBody>
      </p:sp>
      <p:sp>
        <p:nvSpPr>
          <p:cNvPr id="3" name="Content Placeholder 2">
            <a:extLst>
              <a:ext uri="{FF2B5EF4-FFF2-40B4-BE49-F238E27FC236}">
                <a16:creationId xmlns:a16="http://schemas.microsoft.com/office/drawing/2014/main" id="{E4CBDED1-2965-BC46-AE35-96BD2B2E7392}"/>
              </a:ext>
            </a:extLst>
          </p:cNvPr>
          <p:cNvSpPr>
            <a:spLocks noGrp="1"/>
          </p:cNvSpPr>
          <p:nvPr>
            <p:ph idx="1"/>
          </p:nvPr>
        </p:nvSpPr>
        <p:spPr>
          <a:xfrm>
            <a:off x="1938309" y="2310799"/>
            <a:ext cx="8705193" cy="4351338"/>
          </a:xfrm>
        </p:spPr>
        <p:txBody>
          <a:bodyPr/>
          <a:lstStyle/>
          <a:p>
            <a:r>
              <a:rPr kumimoji="0" lang="en-US" sz="6000" b="0" i="0" u="none" strike="noStrike" kern="1200" cap="none" spc="0" normalizeH="0" baseline="0" noProof="0" dirty="0">
                <a:ln>
                  <a:noFill/>
                </a:ln>
                <a:effectLst>
                  <a:outerShdw blurRad="254000" dist="76200" dir="2700000" algn="t" rotWithShape="0">
                    <a:prstClr val="black">
                      <a:alpha val="80000"/>
                    </a:prstClr>
                  </a:outerShdw>
                </a:effectLst>
                <a:uLnTx/>
                <a:uFillTx/>
                <a:latin typeface="Montserrat" pitchFamily="2" charset="77"/>
                <a:ea typeface="+mj-ea"/>
                <a:cs typeface="+mj-cs"/>
              </a:rPr>
              <a:t>  Deception</a:t>
            </a:r>
          </a:p>
        </p:txBody>
      </p:sp>
    </p:spTree>
    <p:extLst>
      <p:ext uri="{BB962C8B-B14F-4D97-AF65-F5344CB8AC3E}">
        <p14:creationId xmlns:p14="http://schemas.microsoft.com/office/powerpoint/2010/main" val="3816663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198" y="985236"/>
            <a:ext cx="10515600" cy="1325563"/>
          </a:xfrm>
        </p:spPr>
        <p:txBody>
          <a:bodyPr>
            <a:noAutofit/>
          </a:bodyPr>
          <a:lstStyle/>
          <a:p>
            <a:pPr algn="ctr"/>
            <a:r>
              <a:rPr lang="en-US" sz="6000" dirty="0">
                <a:effectLst>
                  <a:outerShdw blurRad="254000" dist="76200" dir="2700000" algn="t" rotWithShape="0">
                    <a:prstClr val="black">
                      <a:alpha val="80000"/>
                    </a:prstClr>
                  </a:outerShdw>
                </a:effectLst>
                <a:latin typeface="Montserrat" pitchFamily="2" charset="77"/>
              </a:rPr>
              <a:t>COUNTERFEIT STRATEGY</a:t>
            </a:r>
          </a:p>
        </p:txBody>
      </p:sp>
      <p:sp>
        <p:nvSpPr>
          <p:cNvPr id="3" name="Content Placeholder 2">
            <a:extLst>
              <a:ext uri="{FF2B5EF4-FFF2-40B4-BE49-F238E27FC236}">
                <a16:creationId xmlns:a16="http://schemas.microsoft.com/office/drawing/2014/main" id="{E4CBDED1-2965-BC46-AE35-96BD2B2E7392}"/>
              </a:ext>
            </a:extLst>
          </p:cNvPr>
          <p:cNvSpPr>
            <a:spLocks noGrp="1"/>
          </p:cNvSpPr>
          <p:nvPr>
            <p:ph idx="1"/>
          </p:nvPr>
        </p:nvSpPr>
        <p:spPr>
          <a:xfrm>
            <a:off x="1938309" y="2310799"/>
            <a:ext cx="8705193" cy="4351338"/>
          </a:xfrm>
        </p:spPr>
        <p:txBody>
          <a:bodyPr/>
          <a:lstStyle/>
          <a:p>
            <a:r>
              <a:rPr kumimoji="0" lang="en-US" sz="6000" b="0" i="0" u="none" strike="noStrike" kern="1200" cap="none" spc="0" normalizeH="0" baseline="0" noProof="0" dirty="0">
                <a:ln>
                  <a:noFill/>
                </a:ln>
                <a:effectLst>
                  <a:outerShdw blurRad="254000" dist="76200" dir="2700000" algn="t" rotWithShape="0">
                    <a:prstClr val="black">
                      <a:alpha val="80000"/>
                    </a:prstClr>
                  </a:outerShdw>
                </a:effectLst>
                <a:uLnTx/>
                <a:uFillTx/>
                <a:latin typeface="Montserrat" pitchFamily="2" charset="77"/>
                <a:ea typeface="+mj-ea"/>
                <a:cs typeface="+mj-cs"/>
              </a:rPr>
              <a:t>  Deception</a:t>
            </a:r>
          </a:p>
          <a:p>
            <a:r>
              <a:rPr lang="en-US" sz="6000" dirty="0">
                <a:effectLst>
                  <a:outerShdw blurRad="254000" dist="76200" dir="2700000" algn="t" rotWithShape="0">
                    <a:prstClr val="black">
                      <a:alpha val="80000"/>
                    </a:prstClr>
                  </a:outerShdw>
                </a:effectLst>
                <a:latin typeface="Montserrat" pitchFamily="2" charset="77"/>
                <a:ea typeface="+mj-ea"/>
                <a:cs typeface="+mj-cs"/>
              </a:rPr>
              <a:t>  Intimidation</a:t>
            </a:r>
          </a:p>
        </p:txBody>
      </p:sp>
    </p:spTree>
    <p:extLst>
      <p:ext uri="{BB962C8B-B14F-4D97-AF65-F5344CB8AC3E}">
        <p14:creationId xmlns:p14="http://schemas.microsoft.com/office/powerpoint/2010/main" val="1220073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198" y="985236"/>
            <a:ext cx="10515600" cy="1325563"/>
          </a:xfrm>
        </p:spPr>
        <p:txBody>
          <a:bodyPr>
            <a:noAutofit/>
          </a:bodyPr>
          <a:lstStyle/>
          <a:p>
            <a:pPr algn="ctr"/>
            <a:r>
              <a:rPr lang="en-US" sz="6000" dirty="0">
                <a:effectLst>
                  <a:outerShdw blurRad="254000" dist="76200" dir="2700000" algn="t" rotWithShape="0">
                    <a:prstClr val="black">
                      <a:alpha val="80000"/>
                    </a:prstClr>
                  </a:outerShdw>
                </a:effectLst>
                <a:latin typeface="Montserrat" pitchFamily="2" charset="77"/>
              </a:rPr>
              <a:t>COUNTERFEIT STRATEGY</a:t>
            </a:r>
          </a:p>
        </p:txBody>
      </p:sp>
      <p:sp>
        <p:nvSpPr>
          <p:cNvPr id="3" name="Content Placeholder 2">
            <a:extLst>
              <a:ext uri="{FF2B5EF4-FFF2-40B4-BE49-F238E27FC236}">
                <a16:creationId xmlns:a16="http://schemas.microsoft.com/office/drawing/2014/main" id="{E4CBDED1-2965-BC46-AE35-96BD2B2E7392}"/>
              </a:ext>
            </a:extLst>
          </p:cNvPr>
          <p:cNvSpPr>
            <a:spLocks noGrp="1"/>
          </p:cNvSpPr>
          <p:nvPr>
            <p:ph idx="1"/>
          </p:nvPr>
        </p:nvSpPr>
        <p:spPr>
          <a:xfrm>
            <a:off x="1938309" y="2310799"/>
            <a:ext cx="8705193" cy="4351338"/>
          </a:xfrm>
        </p:spPr>
        <p:txBody>
          <a:bodyPr/>
          <a:lstStyle/>
          <a:p>
            <a:r>
              <a:rPr kumimoji="0" lang="en-US" sz="6000" b="0" i="0" u="none" strike="noStrike" kern="1200" cap="none" spc="0" normalizeH="0" baseline="0" noProof="0" dirty="0">
                <a:ln>
                  <a:noFill/>
                </a:ln>
                <a:effectLst>
                  <a:outerShdw blurRad="254000" dist="76200" dir="2700000" algn="t" rotWithShape="0">
                    <a:prstClr val="black">
                      <a:alpha val="80000"/>
                    </a:prstClr>
                  </a:outerShdw>
                </a:effectLst>
                <a:uLnTx/>
                <a:uFillTx/>
                <a:latin typeface="Montserrat" pitchFamily="2" charset="77"/>
                <a:ea typeface="+mj-ea"/>
                <a:cs typeface="+mj-cs"/>
              </a:rPr>
              <a:t>  Deception</a:t>
            </a:r>
          </a:p>
          <a:p>
            <a:r>
              <a:rPr lang="en-US" sz="6000" dirty="0">
                <a:effectLst>
                  <a:outerShdw blurRad="254000" dist="76200" dir="2700000" algn="t" rotWithShape="0">
                    <a:prstClr val="black">
                      <a:alpha val="80000"/>
                    </a:prstClr>
                  </a:outerShdw>
                </a:effectLst>
                <a:latin typeface="Montserrat" pitchFamily="2" charset="77"/>
                <a:ea typeface="+mj-ea"/>
                <a:cs typeface="+mj-cs"/>
              </a:rPr>
              <a:t>  Intimidation</a:t>
            </a:r>
          </a:p>
          <a:p>
            <a:r>
              <a:rPr lang="en-US" sz="6000" dirty="0">
                <a:effectLst>
                  <a:outerShdw blurRad="254000" dist="76200" dir="2700000" algn="t" rotWithShape="0">
                    <a:prstClr val="black">
                      <a:alpha val="80000"/>
                    </a:prstClr>
                  </a:outerShdw>
                </a:effectLst>
                <a:latin typeface="Montserrat" pitchFamily="2" charset="77"/>
                <a:ea typeface="+mj-ea"/>
                <a:cs typeface="+mj-cs"/>
              </a:rPr>
              <a:t>  Accusation</a:t>
            </a:r>
            <a:endParaRPr lang="en-US" dirty="0"/>
          </a:p>
        </p:txBody>
      </p:sp>
    </p:spTree>
    <p:extLst>
      <p:ext uri="{BB962C8B-B14F-4D97-AF65-F5344CB8AC3E}">
        <p14:creationId xmlns:p14="http://schemas.microsoft.com/office/powerpoint/2010/main" val="2406293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200" y="2766218"/>
            <a:ext cx="10515600" cy="1325563"/>
          </a:xfrm>
        </p:spPr>
        <p:txBody>
          <a:bodyPr>
            <a:noAutofit/>
          </a:bodyPr>
          <a:lstStyle/>
          <a:p>
            <a:r>
              <a:rPr lang="en-US" sz="3000" dirty="0">
                <a:effectLst>
                  <a:outerShdw blurRad="254000" dist="76200" dir="2700000" algn="t" rotWithShape="0">
                    <a:prstClr val="black">
                      <a:alpha val="80000"/>
                    </a:prstClr>
                  </a:outerShdw>
                </a:effectLst>
                <a:latin typeface="Montserrat" pitchFamily="2" charset="77"/>
              </a:rPr>
              <a:t>They triumphed over him</a:t>
            </a:r>
            <a:br>
              <a:rPr lang="en-US" sz="3000" dirty="0">
                <a:effectLst>
                  <a:outerShdw blurRad="254000" dist="76200" dir="2700000" algn="t" rotWithShape="0">
                    <a:prstClr val="black">
                      <a:alpha val="80000"/>
                    </a:prstClr>
                  </a:outerShdw>
                </a:effectLst>
                <a:latin typeface="Montserrat" pitchFamily="2" charset="77"/>
              </a:rPr>
            </a:br>
            <a:r>
              <a:rPr lang="en-US" sz="3000" dirty="0">
                <a:effectLst>
                  <a:outerShdw blurRad="254000" dist="76200" dir="2700000" algn="t" rotWithShape="0">
                    <a:prstClr val="black">
                      <a:alpha val="80000"/>
                    </a:prstClr>
                  </a:outerShdw>
                </a:effectLst>
                <a:latin typeface="Montserrat" pitchFamily="2" charset="77"/>
              </a:rPr>
              <a:t>    by the blood of the Lamb…</a:t>
            </a:r>
            <a:br>
              <a:rPr lang="en-US" sz="3000" dirty="0">
                <a:effectLst>
                  <a:outerShdw blurRad="254000" dist="76200" dir="2700000" algn="t" rotWithShape="0">
                    <a:prstClr val="black">
                      <a:alpha val="80000"/>
                    </a:prstClr>
                  </a:outerShdw>
                </a:effectLst>
                <a:latin typeface="Montserrat" pitchFamily="2" charset="77"/>
              </a:rPr>
            </a:br>
            <a:br>
              <a:rPr lang="en-US" sz="3000" dirty="0">
                <a:effectLst>
                  <a:outerShdw blurRad="254000" dist="76200" dir="2700000" algn="t" rotWithShape="0">
                    <a:prstClr val="black">
                      <a:alpha val="80000"/>
                    </a:prstClr>
                  </a:outerShdw>
                </a:effectLst>
                <a:latin typeface="Montserrat" pitchFamily="2" charset="77"/>
              </a:rPr>
            </a:br>
            <a:r>
              <a:rPr lang="en-US" sz="3000" dirty="0">
                <a:effectLst>
                  <a:outerShdw blurRad="254000" dist="76200" dir="2700000" algn="t" rotWithShape="0">
                    <a:prstClr val="black">
                      <a:alpha val="80000"/>
                    </a:prstClr>
                  </a:outerShdw>
                </a:effectLst>
                <a:latin typeface="Montserrat" pitchFamily="2" charset="77"/>
              </a:rPr>
              <a:t>						Revelation 12:11a</a:t>
            </a:r>
          </a:p>
        </p:txBody>
      </p:sp>
    </p:spTree>
    <p:extLst>
      <p:ext uri="{BB962C8B-B14F-4D97-AF65-F5344CB8AC3E}">
        <p14:creationId xmlns:p14="http://schemas.microsoft.com/office/powerpoint/2010/main" val="2718249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A4A51-0B90-FD24-1C5E-84A5F88F8B2C}"/>
              </a:ext>
            </a:extLst>
          </p:cNvPr>
          <p:cNvSpPr>
            <a:spLocks noGrp="1"/>
          </p:cNvSpPr>
          <p:nvPr>
            <p:ph type="ctrTitle"/>
          </p:nvPr>
        </p:nvSpPr>
        <p:spPr>
          <a:xfrm>
            <a:off x="790831" y="2335427"/>
            <a:ext cx="10490887" cy="2853180"/>
          </a:xfrm>
        </p:spPr>
        <p:txBody>
          <a:bodyPr anchor="ctr">
            <a:noAutofit/>
          </a:bodyPr>
          <a:lstStyle/>
          <a:p>
            <a:r>
              <a:rPr lang="en-US" sz="6600" b="1" dirty="0">
                <a:effectLst>
                  <a:outerShdw blurRad="254000" dist="76200" dir="2700000" algn="t" rotWithShape="0">
                    <a:prstClr val="black">
                      <a:alpha val="80000"/>
                    </a:prstClr>
                  </a:outerShdw>
                </a:effectLst>
                <a:latin typeface="Montserrat" pitchFamily="2" charset="77"/>
              </a:rPr>
              <a:t>COUNTERFEIT TRINITY</a:t>
            </a:r>
            <a:br>
              <a:rPr lang="en-US" sz="10000" b="1" dirty="0">
                <a:effectLst>
                  <a:outerShdw blurRad="254000" dist="76200" dir="2700000" algn="t" rotWithShape="0">
                    <a:prstClr val="black">
                      <a:alpha val="80000"/>
                    </a:prstClr>
                  </a:outerShdw>
                </a:effectLst>
                <a:latin typeface="Montserrat" pitchFamily="2" charset="77"/>
              </a:rPr>
            </a:br>
            <a:r>
              <a:rPr lang="en-US" sz="4000" dirty="0">
                <a:effectLst>
                  <a:outerShdw blurRad="254000" dist="76200" dir="2700000" algn="t" rotWithShape="0">
                    <a:prstClr val="black">
                      <a:alpha val="80000"/>
                    </a:prstClr>
                  </a:outerShdw>
                </a:effectLst>
                <a:latin typeface="Montserrat" pitchFamily="2" charset="77"/>
              </a:rPr>
              <a:t>(Revelation 13-14)</a:t>
            </a:r>
          </a:p>
        </p:txBody>
      </p:sp>
    </p:spTree>
    <p:extLst>
      <p:ext uri="{BB962C8B-B14F-4D97-AF65-F5344CB8AC3E}">
        <p14:creationId xmlns:p14="http://schemas.microsoft.com/office/powerpoint/2010/main" val="4204875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198" y="985236"/>
            <a:ext cx="10515600" cy="1325563"/>
          </a:xfrm>
        </p:spPr>
        <p:txBody>
          <a:bodyPr>
            <a:noAutofit/>
          </a:bodyPr>
          <a:lstStyle/>
          <a:p>
            <a:pPr algn="ctr"/>
            <a:r>
              <a:rPr lang="en-US" sz="6000" dirty="0">
                <a:effectLst>
                  <a:outerShdw blurRad="254000" dist="76200" dir="2700000" algn="t" rotWithShape="0">
                    <a:prstClr val="black">
                      <a:alpha val="80000"/>
                    </a:prstClr>
                  </a:outerShdw>
                </a:effectLst>
                <a:latin typeface="Montserrat" pitchFamily="2" charset="77"/>
              </a:rPr>
              <a:t>GENUINE TRINITY</a:t>
            </a:r>
          </a:p>
        </p:txBody>
      </p:sp>
    </p:spTree>
    <p:extLst>
      <p:ext uri="{BB962C8B-B14F-4D97-AF65-F5344CB8AC3E}">
        <p14:creationId xmlns:p14="http://schemas.microsoft.com/office/powerpoint/2010/main" val="397624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198" y="985236"/>
            <a:ext cx="10515600" cy="1325563"/>
          </a:xfrm>
        </p:spPr>
        <p:txBody>
          <a:bodyPr>
            <a:noAutofit/>
          </a:bodyPr>
          <a:lstStyle/>
          <a:p>
            <a:pPr algn="ctr"/>
            <a:r>
              <a:rPr lang="en-US" sz="6000" dirty="0">
                <a:effectLst>
                  <a:outerShdw blurRad="254000" dist="76200" dir="2700000" algn="t" rotWithShape="0">
                    <a:prstClr val="black">
                      <a:alpha val="80000"/>
                    </a:prstClr>
                  </a:outerShdw>
                </a:effectLst>
                <a:latin typeface="Montserrat" pitchFamily="2" charset="77"/>
              </a:rPr>
              <a:t>GENUINE TRINITY</a:t>
            </a:r>
          </a:p>
        </p:txBody>
      </p:sp>
      <p:sp>
        <p:nvSpPr>
          <p:cNvPr id="3" name="Content Placeholder 2">
            <a:extLst>
              <a:ext uri="{FF2B5EF4-FFF2-40B4-BE49-F238E27FC236}">
                <a16:creationId xmlns:a16="http://schemas.microsoft.com/office/drawing/2014/main" id="{E4CBDED1-2965-BC46-AE35-96BD2B2E7392}"/>
              </a:ext>
            </a:extLst>
          </p:cNvPr>
          <p:cNvSpPr>
            <a:spLocks noGrp="1"/>
          </p:cNvSpPr>
          <p:nvPr>
            <p:ph idx="1"/>
          </p:nvPr>
        </p:nvSpPr>
        <p:spPr>
          <a:xfrm>
            <a:off x="3361995" y="2371533"/>
            <a:ext cx="8705193" cy="4351338"/>
          </a:xfrm>
        </p:spPr>
        <p:txBody>
          <a:bodyPr/>
          <a:lstStyle/>
          <a:p>
            <a:r>
              <a:rPr kumimoji="0" lang="en-US" sz="6000" b="0" i="0" u="none" strike="noStrike" kern="1200" cap="none" spc="0" normalizeH="0" baseline="0" noProof="0" dirty="0">
                <a:ln>
                  <a:noFill/>
                </a:ln>
                <a:effectLst>
                  <a:outerShdw blurRad="254000" dist="76200" dir="2700000" algn="t" rotWithShape="0">
                    <a:prstClr val="black">
                      <a:alpha val="80000"/>
                    </a:prstClr>
                  </a:outerShdw>
                </a:effectLst>
                <a:uLnTx/>
                <a:uFillTx/>
                <a:latin typeface="Montserrat" pitchFamily="2" charset="77"/>
                <a:ea typeface="+mj-ea"/>
                <a:cs typeface="+mj-cs"/>
              </a:rPr>
              <a:t>  Father</a:t>
            </a:r>
          </a:p>
        </p:txBody>
      </p:sp>
    </p:spTree>
    <p:extLst>
      <p:ext uri="{BB962C8B-B14F-4D97-AF65-F5344CB8AC3E}">
        <p14:creationId xmlns:p14="http://schemas.microsoft.com/office/powerpoint/2010/main" val="1882324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198" y="985236"/>
            <a:ext cx="10515600" cy="1325563"/>
          </a:xfrm>
        </p:spPr>
        <p:txBody>
          <a:bodyPr>
            <a:noAutofit/>
          </a:bodyPr>
          <a:lstStyle/>
          <a:p>
            <a:pPr algn="ctr"/>
            <a:r>
              <a:rPr lang="en-US" sz="6000" dirty="0">
                <a:effectLst>
                  <a:outerShdw blurRad="254000" dist="76200" dir="2700000" algn="t" rotWithShape="0">
                    <a:prstClr val="black">
                      <a:alpha val="80000"/>
                    </a:prstClr>
                  </a:outerShdw>
                </a:effectLst>
                <a:latin typeface="Montserrat" pitchFamily="2" charset="77"/>
              </a:rPr>
              <a:t>GENUINE TRINITY</a:t>
            </a:r>
          </a:p>
        </p:txBody>
      </p:sp>
      <p:sp>
        <p:nvSpPr>
          <p:cNvPr id="3" name="Content Placeholder 2">
            <a:extLst>
              <a:ext uri="{FF2B5EF4-FFF2-40B4-BE49-F238E27FC236}">
                <a16:creationId xmlns:a16="http://schemas.microsoft.com/office/drawing/2014/main" id="{E4CBDED1-2965-BC46-AE35-96BD2B2E7392}"/>
              </a:ext>
            </a:extLst>
          </p:cNvPr>
          <p:cNvSpPr>
            <a:spLocks noGrp="1"/>
          </p:cNvSpPr>
          <p:nvPr>
            <p:ph idx="1"/>
          </p:nvPr>
        </p:nvSpPr>
        <p:spPr>
          <a:xfrm>
            <a:off x="3361995" y="2371533"/>
            <a:ext cx="8705193" cy="4351338"/>
          </a:xfrm>
        </p:spPr>
        <p:txBody>
          <a:bodyPr/>
          <a:lstStyle/>
          <a:p>
            <a:r>
              <a:rPr kumimoji="0" lang="en-US" sz="6000" b="0" i="0" u="none" strike="noStrike" kern="1200" cap="none" spc="0" normalizeH="0" baseline="0" noProof="0" dirty="0">
                <a:ln>
                  <a:noFill/>
                </a:ln>
                <a:effectLst>
                  <a:outerShdw blurRad="254000" dist="76200" dir="2700000" algn="t" rotWithShape="0">
                    <a:prstClr val="black">
                      <a:alpha val="80000"/>
                    </a:prstClr>
                  </a:outerShdw>
                </a:effectLst>
                <a:uLnTx/>
                <a:uFillTx/>
                <a:latin typeface="Montserrat" pitchFamily="2" charset="77"/>
                <a:ea typeface="+mj-ea"/>
                <a:cs typeface="+mj-cs"/>
              </a:rPr>
              <a:t>  Father</a:t>
            </a:r>
          </a:p>
          <a:p>
            <a:r>
              <a:rPr lang="en-US" sz="6000" dirty="0">
                <a:effectLst>
                  <a:outerShdw blurRad="254000" dist="76200" dir="2700000" algn="t" rotWithShape="0">
                    <a:prstClr val="black">
                      <a:alpha val="80000"/>
                    </a:prstClr>
                  </a:outerShdw>
                </a:effectLst>
                <a:latin typeface="Montserrat" pitchFamily="2" charset="77"/>
                <a:ea typeface="+mj-ea"/>
                <a:cs typeface="+mj-cs"/>
              </a:rPr>
              <a:t>  Son</a:t>
            </a:r>
          </a:p>
        </p:txBody>
      </p:sp>
    </p:spTree>
    <p:extLst>
      <p:ext uri="{BB962C8B-B14F-4D97-AF65-F5344CB8AC3E}">
        <p14:creationId xmlns:p14="http://schemas.microsoft.com/office/powerpoint/2010/main" val="2464707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198" y="985236"/>
            <a:ext cx="10515600" cy="1325563"/>
          </a:xfrm>
        </p:spPr>
        <p:txBody>
          <a:bodyPr>
            <a:noAutofit/>
          </a:bodyPr>
          <a:lstStyle/>
          <a:p>
            <a:pPr algn="ctr"/>
            <a:r>
              <a:rPr lang="en-US" sz="6000" dirty="0">
                <a:effectLst>
                  <a:outerShdw blurRad="254000" dist="76200" dir="2700000" algn="t" rotWithShape="0">
                    <a:prstClr val="black">
                      <a:alpha val="80000"/>
                    </a:prstClr>
                  </a:outerShdw>
                </a:effectLst>
                <a:latin typeface="Montserrat" pitchFamily="2" charset="77"/>
              </a:rPr>
              <a:t>GENUINE TRINITY</a:t>
            </a:r>
          </a:p>
        </p:txBody>
      </p:sp>
      <p:sp>
        <p:nvSpPr>
          <p:cNvPr id="3" name="Content Placeholder 2">
            <a:extLst>
              <a:ext uri="{FF2B5EF4-FFF2-40B4-BE49-F238E27FC236}">
                <a16:creationId xmlns:a16="http://schemas.microsoft.com/office/drawing/2014/main" id="{E4CBDED1-2965-BC46-AE35-96BD2B2E7392}"/>
              </a:ext>
            </a:extLst>
          </p:cNvPr>
          <p:cNvSpPr>
            <a:spLocks noGrp="1"/>
          </p:cNvSpPr>
          <p:nvPr>
            <p:ph idx="1"/>
          </p:nvPr>
        </p:nvSpPr>
        <p:spPr>
          <a:xfrm>
            <a:off x="3361995" y="2371533"/>
            <a:ext cx="8705193" cy="4351338"/>
          </a:xfrm>
        </p:spPr>
        <p:txBody>
          <a:bodyPr/>
          <a:lstStyle/>
          <a:p>
            <a:r>
              <a:rPr kumimoji="0" lang="en-US" sz="6000" b="0" i="0" u="none" strike="noStrike" kern="1200" cap="none" spc="0" normalizeH="0" baseline="0" noProof="0" dirty="0">
                <a:ln>
                  <a:noFill/>
                </a:ln>
                <a:effectLst>
                  <a:outerShdw blurRad="254000" dist="76200" dir="2700000" algn="t" rotWithShape="0">
                    <a:prstClr val="black">
                      <a:alpha val="80000"/>
                    </a:prstClr>
                  </a:outerShdw>
                </a:effectLst>
                <a:uLnTx/>
                <a:uFillTx/>
                <a:latin typeface="Montserrat" pitchFamily="2" charset="77"/>
                <a:ea typeface="+mj-ea"/>
                <a:cs typeface="+mj-cs"/>
              </a:rPr>
              <a:t>  Father</a:t>
            </a:r>
          </a:p>
          <a:p>
            <a:r>
              <a:rPr lang="en-US" sz="6000" dirty="0">
                <a:effectLst>
                  <a:outerShdw blurRad="254000" dist="76200" dir="2700000" algn="t" rotWithShape="0">
                    <a:prstClr val="black">
                      <a:alpha val="80000"/>
                    </a:prstClr>
                  </a:outerShdw>
                </a:effectLst>
                <a:latin typeface="Montserrat" pitchFamily="2" charset="77"/>
                <a:ea typeface="+mj-ea"/>
                <a:cs typeface="+mj-cs"/>
              </a:rPr>
              <a:t>  Son</a:t>
            </a:r>
          </a:p>
          <a:p>
            <a:r>
              <a:rPr lang="en-US" sz="6000" dirty="0">
                <a:effectLst>
                  <a:outerShdw blurRad="254000" dist="76200" dir="2700000" algn="t" rotWithShape="0">
                    <a:prstClr val="black">
                      <a:alpha val="80000"/>
                    </a:prstClr>
                  </a:outerShdw>
                </a:effectLst>
                <a:latin typeface="Montserrat" pitchFamily="2" charset="77"/>
                <a:ea typeface="+mj-ea"/>
                <a:cs typeface="+mj-cs"/>
              </a:rPr>
              <a:t>  Spirit</a:t>
            </a:r>
            <a:endParaRPr lang="en-US" dirty="0"/>
          </a:p>
        </p:txBody>
      </p:sp>
    </p:spTree>
    <p:extLst>
      <p:ext uri="{BB962C8B-B14F-4D97-AF65-F5344CB8AC3E}">
        <p14:creationId xmlns:p14="http://schemas.microsoft.com/office/powerpoint/2010/main" val="2088156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710784" y="2601326"/>
            <a:ext cx="10515600" cy="1325563"/>
          </a:xfrm>
        </p:spPr>
        <p:txBody>
          <a:bodyPr>
            <a:noAutofit/>
          </a:bodyPr>
          <a:lstStyle/>
          <a:p>
            <a:pPr algn="ctr"/>
            <a:r>
              <a:rPr lang="en-US" sz="6000" dirty="0">
                <a:effectLst>
                  <a:outerShdw blurRad="254000" dist="76200" dir="2700000" algn="t" rotWithShape="0">
                    <a:prstClr val="black">
                      <a:alpha val="80000"/>
                    </a:prstClr>
                  </a:outerShdw>
                </a:effectLst>
                <a:latin typeface="Montserrat" pitchFamily="2" charset="77"/>
              </a:rPr>
              <a:t>COUNTERFEIT TRINITY</a:t>
            </a:r>
          </a:p>
        </p:txBody>
      </p:sp>
    </p:spTree>
    <p:extLst>
      <p:ext uri="{BB962C8B-B14F-4D97-AF65-F5344CB8AC3E}">
        <p14:creationId xmlns:p14="http://schemas.microsoft.com/office/powerpoint/2010/main" val="2525050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710784" y="2601326"/>
            <a:ext cx="10515600" cy="1325563"/>
          </a:xfrm>
        </p:spPr>
        <p:txBody>
          <a:bodyPr>
            <a:noAutofit/>
          </a:bodyPr>
          <a:lstStyle/>
          <a:p>
            <a:pPr algn="ctr"/>
            <a:r>
              <a:rPr lang="en-US" sz="6000" dirty="0">
                <a:effectLst>
                  <a:outerShdw blurRad="254000" dist="76200" dir="2700000" algn="t" rotWithShape="0">
                    <a:prstClr val="black">
                      <a:alpha val="80000"/>
                    </a:prstClr>
                  </a:outerShdw>
                </a:effectLst>
                <a:latin typeface="Montserrat" pitchFamily="2" charset="77"/>
              </a:rPr>
              <a:t>the Dragon – Satan</a:t>
            </a:r>
          </a:p>
        </p:txBody>
      </p:sp>
    </p:spTree>
    <p:extLst>
      <p:ext uri="{BB962C8B-B14F-4D97-AF65-F5344CB8AC3E}">
        <p14:creationId xmlns:p14="http://schemas.microsoft.com/office/powerpoint/2010/main" val="1893079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54684C2AA2C6144B4F386027B5B6E89" ma:contentTypeVersion="18" ma:contentTypeDescription="Create a new document." ma:contentTypeScope="" ma:versionID="93a8332dc3f3ffbc0ac47e0e83e64a2c">
  <xsd:schema xmlns:xsd="http://www.w3.org/2001/XMLSchema" xmlns:xs="http://www.w3.org/2001/XMLSchema" xmlns:p="http://schemas.microsoft.com/office/2006/metadata/properties" xmlns:ns2="917e5049-bc16-48f4-be32-0f4102882475" xmlns:ns3="96037225-717f-4606-ae61-6a72c7c4869f" targetNamespace="http://schemas.microsoft.com/office/2006/metadata/properties" ma:root="true" ma:fieldsID="0956f3cbb93eef0c54e81af9cb383f3e" ns2:_="" ns3:_="">
    <xsd:import namespace="917e5049-bc16-48f4-be32-0f4102882475"/>
    <xsd:import namespace="96037225-717f-4606-ae61-6a72c7c4869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7e5049-bc16-48f4-be32-0f41028824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1bc4c93-c2d0-4677-9b6f-25ae2d9508fb"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DateTaken" ma:index="22" nillable="true" ma:displayName="MediaServiceDateTaken" ma:hidden="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037225-717f-4606-ae61-6a72c7c4869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dbd2c57-427c-4760-afac-66e9b84d8234}" ma:internalName="TaxCatchAll" ma:showField="CatchAllData" ma:web="96037225-717f-4606-ae61-6a72c7c4869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6037225-717f-4606-ae61-6a72c7c4869f" xsi:nil="true"/>
    <lcf76f155ced4ddcb4097134ff3c332f xmlns="917e5049-bc16-48f4-be32-0f41028824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DFFEF04-F759-4884-A588-3AA906139DE9}">
  <ds:schemaRefs>
    <ds:schemaRef ds:uri="http://schemas.microsoft.com/sharepoint/v3/contenttype/forms"/>
  </ds:schemaRefs>
</ds:datastoreItem>
</file>

<file path=customXml/itemProps2.xml><?xml version="1.0" encoding="utf-8"?>
<ds:datastoreItem xmlns:ds="http://schemas.openxmlformats.org/officeDocument/2006/customXml" ds:itemID="{472A5F25-8951-4173-9F50-8F83F57419EE}"/>
</file>

<file path=customXml/itemProps3.xml><?xml version="1.0" encoding="utf-8"?>
<ds:datastoreItem xmlns:ds="http://schemas.openxmlformats.org/officeDocument/2006/customXml" ds:itemID="{8B0F6DC6-9A9B-41C9-9D41-CEBD0AC88AF9}">
  <ds:schemaRefs>
    <ds:schemaRef ds:uri="http://schemas.openxmlformats.org/package/2006/metadata/core-properties"/>
    <ds:schemaRef ds:uri="http://schemas.microsoft.com/office/2006/documentManagement/types"/>
    <ds:schemaRef ds:uri="9b8022e3-71f9-4fd9-b109-5462c0c04e2f"/>
    <ds:schemaRef ds:uri="http://purl.org/dc/elements/1.1/"/>
    <ds:schemaRef ds:uri="http://schemas.microsoft.com/office/2006/metadata/properties"/>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13914</TotalTime>
  <Words>776</Words>
  <Application>Microsoft Office PowerPoint</Application>
  <PresentationFormat>Widescreen</PresentationFormat>
  <Paragraphs>61</Paragraphs>
  <Slides>26</Slides>
  <Notes>23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Arial</vt:lpstr>
      <vt:lpstr>Arial Narrow</vt:lpstr>
      <vt:lpstr>Calibri</vt:lpstr>
      <vt:lpstr>Calibri Light</vt:lpstr>
      <vt:lpstr>Montserrat</vt:lpstr>
      <vt:lpstr>Office Theme</vt:lpstr>
      <vt:lpstr>1_Office Theme</vt:lpstr>
      <vt:lpstr>2_Office Theme</vt:lpstr>
      <vt:lpstr>PowerPoint Presentation</vt:lpstr>
      <vt:lpstr>REVEALING REVELATION</vt:lpstr>
      <vt:lpstr>COUNTERFEIT TRINITY (Revelation 13-14)</vt:lpstr>
      <vt:lpstr>GENUINE TRINITY</vt:lpstr>
      <vt:lpstr>GENUINE TRINITY</vt:lpstr>
      <vt:lpstr>GENUINE TRINITY</vt:lpstr>
      <vt:lpstr>GENUINE TRINITY</vt:lpstr>
      <vt:lpstr>COUNTERFEIT TRINITY</vt:lpstr>
      <vt:lpstr>the Dragon – Satan</vt:lpstr>
      <vt:lpstr>The dragon stood on the shore of the sea. And I saw a beast coming out of the sea. It had ten horns and seven heads, with ten crowns on its horns, and on each head a blasphemous name.        Revelation 13:1</vt:lpstr>
      <vt:lpstr>The great dragon was hurled down—that ancient serpent called the devil, or Satan, who leads the whole world astray. He was hurled to the earth, and his angels with him.        Revelation 12:9</vt:lpstr>
      <vt:lpstr>Beast #1 – the Antichrist</vt:lpstr>
      <vt:lpstr>The dragon stood on the shore of the sea. And I saw a beast coming out of the sea. It had ten horns and seven heads, with ten crowns on its horns, and on each head a blasphemous name. The beast I saw resembled a leopard, but had feet like those of a bear and a mouth like that of a lion. The dragon gave the beast his power and his throne and great authority.        Revelation 13:1-2</vt:lpstr>
      <vt:lpstr>Dear children, this is the last hour; and as you have heard that the antichrist is coming, even now many antichrists have come. This is how we know it is the last hour.        1 John 2:18</vt:lpstr>
      <vt:lpstr>Beast #2 – the False Prophet</vt:lpstr>
      <vt:lpstr>Then I saw a second beast, coming out of the earth. It had two horns like a lamb, but it spoke like a dragon. It exercised all the authority of the first beast on its behalf, and made the earth and its inhabitants worship the first beast, whose fatal wound had been healed. And it performed great signs, even causing fire to come down from heaven to the earth in full view of the people. </vt:lpstr>
      <vt:lpstr>Because of the signs it was given power to perform on behalf of the first beast, it deceived the inhabitants of the earth. It ordered them to set up an image in honor of the beast who was wounded by the sword and yet lived. The second beast was given power to give breath to the image of the first beast, so that the image could speak and cause all who refused to worship the image to be killed.        Revelation 13:11-15</vt:lpstr>
      <vt:lpstr>the Mark - 666</vt:lpstr>
      <vt:lpstr>This calls for wisdom. Let the person who has insight calculate the number of the beast, for it is the number of a man. That number is 666.        Revelation 13:18</vt:lpstr>
      <vt:lpstr>Hear, O Israel: The Lord our God, the Lord is one. Love the Lord your God with all your heart and with all your soul and with all your strength. These commandments that I give you today are to be on your hearts. Impress them on your children. Talk about them when you sit at home and when you walk along the road, when you lie down and when you get up. Tie them as symbols on your hands and bind them on your foreheads. Write them on the doorframes of your houses and on your gates.        Deuteronomy 6:4-9</vt:lpstr>
      <vt:lpstr>And you also were included in Christ when you heard the message of truth, the gospel of your salvation. When you believed, you were marked in him with a seal, the promised Holy Spirit, who is a deposit guaranteeing our inheritance until the redemption of those who are God’s possession—to the praise of his glory.        Ephesians 1:13-14</vt:lpstr>
      <vt:lpstr>COUNTERFEIT STRATEGY</vt:lpstr>
      <vt:lpstr>COUNTERFEIT STRATEGY</vt:lpstr>
      <vt:lpstr>COUNTERFEIT STRATEGY</vt:lpstr>
      <vt:lpstr>COUNTERFEIT STRATEGY</vt:lpstr>
      <vt:lpstr>They triumphed over him     by the blood of the Lamb…        Revelation 12:11a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Wayne Nguyen</dc:creator>
  <cp:lastModifiedBy>Simeon Paulson</cp:lastModifiedBy>
  <cp:revision>37</cp:revision>
  <cp:lastPrinted>2023-11-16T16:05:28Z</cp:lastPrinted>
  <dcterms:created xsi:type="dcterms:W3CDTF">2023-09-06T17:21:07Z</dcterms:created>
  <dcterms:modified xsi:type="dcterms:W3CDTF">2024-01-19T17:25:48Z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0x010100D54684C2AA2C6144B4F386027B5B6E89</vt:lpwstr>
  </property>
</Properties>
</file>