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25"/>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5143500" type="screen16x9"/>
  <p:notesSz cx="6858000" cy="9144000"/>
  <p:embeddedFontLst>
    <p:embeddedFont>
      <p:font typeface="Raleway" pitchFamily="2" charset="0"/>
      <p:regular r:id="rId26"/>
      <p:bold r:id="rId27"/>
      <p:italic r:id="rId28"/>
      <p:boldItalic r:id="rId29"/>
    </p:embeddedFont>
    <p:embeddedFont>
      <p:font typeface="Roboto" panose="02000000000000000000" pitchFamily="2"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F11856-7B56-CEDE-E002-826F3FAB65A3}" v="19" dt="2024-02-09T14:36:15.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4" d="100"/>
          <a:sy n="124" d="100"/>
        </p:scale>
        <p:origin x="700"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openxmlformats.org/officeDocument/2006/relationships/font" Target="fonts/font8.fntdata"/><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7.fntdata"/><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3.fntdata"/><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6.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885d72af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6885d72af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f0c131328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f0c131328e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f0c131328e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f0c131328e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f0c131328e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f0c131328e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f0c131328e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f0c131328e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f0c131328e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1f0c131328e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0c131328e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f0c131328e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f0c131328e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1f0c131328e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f0c131328e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f0c131328e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f0c131328e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f0c131328e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f0c131328e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f0c131328e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684b49ab75_0_8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684b49ab75_0_8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f0c131328e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f0c131328e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f0c131328e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f0c131328e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684b49ab75_0_27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684b49ab75_0_27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f0c131328e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f0c131328e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f0c131328e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f0c131328e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f0c131328e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f0c131328e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f0c131328e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f0c131328e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f0c131328e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f0c131328e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dk2"/>
              </a:buClr>
              <a:buSzPts val="12000"/>
              <a:buNone/>
              <a:defRPr sz="12000">
                <a:solidFill>
                  <a:schemeClr val="dk2"/>
                </a:solidFill>
              </a:defRPr>
            </a:lvl1pPr>
            <a:lvl2pPr lvl="1" algn="ctr" rtl="0">
              <a:spcBef>
                <a:spcPts val="0"/>
              </a:spcBef>
              <a:spcAft>
                <a:spcPts val="0"/>
              </a:spcAft>
              <a:buClr>
                <a:schemeClr val="dk2"/>
              </a:buClr>
              <a:buSzPts val="12000"/>
              <a:buNone/>
              <a:defRPr sz="12000">
                <a:solidFill>
                  <a:schemeClr val="dk2"/>
                </a:solidFill>
              </a:defRPr>
            </a:lvl2pPr>
            <a:lvl3pPr lvl="2" algn="ctr" rtl="0">
              <a:spcBef>
                <a:spcPts val="0"/>
              </a:spcBef>
              <a:spcAft>
                <a:spcPts val="0"/>
              </a:spcAft>
              <a:buClr>
                <a:schemeClr val="dk2"/>
              </a:buClr>
              <a:buSzPts val="12000"/>
              <a:buNone/>
              <a:defRPr sz="12000">
                <a:solidFill>
                  <a:schemeClr val="dk2"/>
                </a:solidFill>
              </a:defRPr>
            </a:lvl3pPr>
            <a:lvl4pPr lvl="3" algn="ctr" rtl="0">
              <a:spcBef>
                <a:spcPts val="0"/>
              </a:spcBef>
              <a:spcAft>
                <a:spcPts val="0"/>
              </a:spcAft>
              <a:buClr>
                <a:schemeClr val="dk2"/>
              </a:buClr>
              <a:buSzPts val="12000"/>
              <a:buNone/>
              <a:defRPr sz="12000">
                <a:solidFill>
                  <a:schemeClr val="dk2"/>
                </a:solidFill>
              </a:defRPr>
            </a:lvl4pPr>
            <a:lvl5pPr lvl="4" algn="ctr" rtl="0">
              <a:spcBef>
                <a:spcPts val="0"/>
              </a:spcBef>
              <a:spcAft>
                <a:spcPts val="0"/>
              </a:spcAft>
              <a:buClr>
                <a:schemeClr val="dk2"/>
              </a:buClr>
              <a:buSzPts val="12000"/>
              <a:buNone/>
              <a:defRPr sz="12000">
                <a:solidFill>
                  <a:schemeClr val="dk2"/>
                </a:solidFill>
              </a:defRPr>
            </a:lvl5pPr>
            <a:lvl6pPr lvl="5" algn="ctr" rtl="0">
              <a:spcBef>
                <a:spcPts val="0"/>
              </a:spcBef>
              <a:spcAft>
                <a:spcPts val="0"/>
              </a:spcAft>
              <a:buClr>
                <a:schemeClr val="dk2"/>
              </a:buClr>
              <a:buSzPts val="12000"/>
              <a:buNone/>
              <a:defRPr sz="12000">
                <a:solidFill>
                  <a:schemeClr val="dk2"/>
                </a:solidFill>
              </a:defRPr>
            </a:lvl6pPr>
            <a:lvl7pPr lvl="6" algn="ctr" rtl="0">
              <a:spcBef>
                <a:spcPts val="0"/>
              </a:spcBef>
              <a:spcAft>
                <a:spcPts val="0"/>
              </a:spcAft>
              <a:buClr>
                <a:schemeClr val="dk2"/>
              </a:buClr>
              <a:buSzPts val="12000"/>
              <a:buNone/>
              <a:defRPr sz="12000">
                <a:solidFill>
                  <a:schemeClr val="dk2"/>
                </a:solidFill>
              </a:defRPr>
            </a:lvl7pPr>
            <a:lvl8pPr lvl="7" algn="ctr" rtl="0">
              <a:spcBef>
                <a:spcPts val="0"/>
              </a:spcBef>
              <a:spcAft>
                <a:spcPts val="0"/>
              </a:spcAft>
              <a:buClr>
                <a:schemeClr val="dk2"/>
              </a:buClr>
              <a:buSzPts val="12000"/>
              <a:buNone/>
              <a:defRPr sz="12000">
                <a:solidFill>
                  <a:schemeClr val="dk2"/>
                </a:solidFill>
              </a:defRPr>
            </a:lvl8pPr>
            <a:lvl9pPr lvl="8" algn="ctr" rtl="0">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rm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lt1"/>
              </a:buClr>
              <a:buSzPts val="1200"/>
              <a:buChar char="●"/>
              <a:defRPr sz="1200">
                <a:solidFill>
                  <a:schemeClr val="lt1"/>
                </a:solidFill>
              </a:defRPr>
            </a:lvl1pPr>
            <a:lvl2pPr marL="914400" lvl="1" indent="-304800" rtl="0">
              <a:spcBef>
                <a:spcPts val="0"/>
              </a:spcBef>
              <a:spcAft>
                <a:spcPts val="0"/>
              </a:spcAft>
              <a:buClr>
                <a:schemeClr val="lt1"/>
              </a:buClr>
              <a:buSzPts val="1200"/>
              <a:buChar char="○"/>
              <a:defRPr sz="1200">
                <a:solidFill>
                  <a:schemeClr val="lt1"/>
                </a:solidFill>
              </a:defRPr>
            </a:lvl2pPr>
            <a:lvl3pPr marL="1371600" lvl="2" indent="-304800" rtl="0">
              <a:spcBef>
                <a:spcPts val="0"/>
              </a:spcBef>
              <a:spcAft>
                <a:spcPts val="0"/>
              </a:spcAft>
              <a:buClr>
                <a:schemeClr val="lt1"/>
              </a:buClr>
              <a:buSzPts val="1200"/>
              <a:buChar char="■"/>
              <a:defRPr sz="1200">
                <a:solidFill>
                  <a:schemeClr val="lt1"/>
                </a:solidFill>
              </a:defRPr>
            </a:lvl3pPr>
            <a:lvl4pPr marL="1828800" lvl="3" indent="-304800" rtl="0">
              <a:spcBef>
                <a:spcPts val="0"/>
              </a:spcBef>
              <a:spcAft>
                <a:spcPts val="0"/>
              </a:spcAft>
              <a:buClr>
                <a:schemeClr val="lt1"/>
              </a:buClr>
              <a:buSzPts val="1200"/>
              <a:buChar char="●"/>
              <a:defRPr sz="1200">
                <a:solidFill>
                  <a:schemeClr val="lt1"/>
                </a:solidFill>
              </a:defRPr>
            </a:lvl4pPr>
            <a:lvl5pPr marL="2286000" lvl="4" indent="-304800" rtl="0">
              <a:spcBef>
                <a:spcPts val="0"/>
              </a:spcBef>
              <a:spcAft>
                <a:spcPts val="0"/>
              </a:spcAft>
              <a:buClr>
                <a:schemeClr val="lt1"/>
              </a:buClr>
              <a:buSzPts val="1200"/>
              <a:buChar char="○"/>
              <a:defRPr sz="1200">
                <a:solidFill>
                  <a:schemeClr val="lt1"/>
                </a:solidFill>
              </a:defRPr>
            </a:lvl5pPr>
            <a:lvl6pPr marL="2743200" lvl="5" indent="-304800" rtl="0">
              <a:spcBef>
                <a:spcPts val="0"/>
              </a:spcBef>
              <a:spcAft>
                <a:spcPts val="0"/>
              </a:spcAft>
              <a:buClr>
                <a:schemeClr val="lt1"/>
              </a:buClr>
              <a:buSzPts val="1200"/>
              <a:buChar char="■"/>
              <a:defRPr sz="1200">
                <a:solidFill>
                  <a:schemeClr val="lt1"/>
                </a:solidFill>
              </a:defRPr>
            </a:lvl6pPr>
            <a:lvl7pPr marL="3200400" lvl="6" indent="-304800" rtl="0">
              <a:spcBef>
                <a:spcPts val="0"/>
              </a:spcBef>
              <a:spcAft>
                <a:spcPts val="0"/>
              </a:spcAft>
              <a:buClr>
                <a:schemeClr val="lt1"/>
              </a:buClr>
              <a:buSzPts val="1200"/>
              <a:buChar char="●"/>
              <a:defRPr sz="1200">
                <a:solidFill>
                  <a:schemeClr val="lt1"/>
                </a:solidFill>
              </a:defRPr>
            </a:lvl7pPr>
            <a:lvl8pPr marL="3657600" lvl="7" indent="-304800" rtl="0">
              <a:spcBef>
                <a:spcPts val="0"/>
              </a:spcBef>
              <a:spcAft>
                <a:spcPts val="0"/>
              </a:spcAft>
              <a:buClr>
                <a:schemeClr val="lt1"/>
              </a:buClr>
              <a:buSzPts val="1200"/>
              <a:buChar char="○"/>
              <a:defRPr sz="1200">
                <a:solidFill>
                  <a:schemeClr val="lt1"/>
                </a:solidFill>
              </a:defRPr>
            </a:lvl8pPr>
            <a:lvl9pPr marL="4114800" lvl="8" indent="-304800" rtl="0">
              <a:spcBef>
                <a:spcPts val="0"/>
              </a:spcBef>
              <a:spcAft>
                <a:spcPts val="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dk2"/>
              </a:buClr>
              <a:buSzPts val="4200"/>
              <a:buNone/>
              <a:defRPr sz="4200">
                <a:solidFill>
                  <a:schemeClr val="dk2"/>
                </a:solidFill>
              </a:defRPr>
            </a:lvl1pPr>
            <a:lvl2pPr lvl="1" algn="ctr" rtl="0">
              <a:spcBef>
                <a:spcPts val="0"/>
              </a:spcBef>
              <a:spcAft>
                <a:spcPts val="0"/>
              </a:spcAft>
              <a:buClr>
                <a:schemeClr val="dk2"/>
              </a:buClr>
              <a:buSzPts val="4200"/>
              <a:buNone/>
              <a:defRPr sz="4200">
                <a:solidFill>
                  <a:schemeClr val="dk2"/>
                </a:solidFill>
              </a:defRPr>
            </a:lvl2pPr>
            <a:lvl3pPr lvl="2" algn="ctr" rtl="0">
              <a:spcBef>
                <a:spcPts val="0"/>
              </a:spcBef>
              <a:spcAft>
                <a:spcPts val="0"/>
              </a:spcAft>
              <a:buClr>
                <a:schemeClr val="dk2"/>
              </a:buClr>
              <a:buSzPts val="4200"/>
              <a:buNone/>
              <a:defRPr sz="4200">
                <a:solidFill>
                  <a:schemeClr val="dk2"/>
                </a:solidFill>
              </a:defRPr>
            </a:lvl3pPr>
            <a:lvl4pPr lvl="3" algn="ctr" rtl="0">
              <a:spcBef>
                <a:spcPts val="0"/>
              </a:spcBef>
              <a:spcAft>
                <a:spcPts val="0"/>
              </a:spcAft>
              <a:buClr>
                <a:schemeClr val="dk2"/>
              </a:buClr>
              <a:buSzPts val="4200"/>
              <a:buNone/>
              <a:defRPr sz="4200">
                <a:solidFill>
                  <a:schemeClr val="dk2"/>
                </a:solidFill>
              </a:defRPr>
            </a:lvl4pPr>
            <a:lvl5pPr lvl="4" algn="ctr" rtl="0">
              <a:spcBef>
                <a:spcPts val="0"/>
              </a:spcBef>
              <a:spcAft>
                <a:spcPts val="0"/>
              </a:spcAft>
              <a:buClr>
                <a:schemeClr val="dk2"/>
              </a:buClr>
              <a:buSzPts val="4200"/>
              <a:buNone/>
              <a:defRPr sz="4200">
                <a:solidFill>
                  <a:schemeClr val="dk2"/>
                </a:solidFill>
              </a:defRPr>
            </a:lvl5pPr>
            <a:lvl6pPr lvl="5" algn="ctr" rtl="0">
              <a:spcBef>
                <a:spcPts val="0"/>
              </a:spcBef>
              <a:spcAft>
                <a:spcPts val="0"/>
              </a:spcAft>
              <a:buClr>
                <a:schemeClr val="dk2"/>
              </a:buClr>
              <a:buSzPts val="4200"/>
              <a:buNone/>
              <a:defRPr sz="4200">
                <a:solidFill>
                  <a:schemeClr val="dk2"/>
                </a:solidFill>
              </a:defRPr>
            </a:lvl6pPr>
            <a:lvl7pPr lvl="6" algn="ctr" rtl="0">
              <a:spcBef>
                <a:spcPts val="0"/>
              </a:spcBef>
              <a:spcAft>
                <a:spcPts val="0"/>
              </a:spcAft>
              <a:buClr>
                <a:schemeClr val="dk2"/>
              </a:buClr>
              <a:buSzPts val="4200"/>
              <a:buNone/>
              <a:defRPr sz="4200">
                <a:solidFill>
                  <a:schemeClr val="dk2"/>
                </a:solidFill>
              </a:defRPr>
            </a:lvl7pPr>
            <a:lvl8pPr lvl="7" algn="ctr" rtl="0">
              <a:spcBef>
                <a:spcPts val="0"/>
              </a:spcBef>
              <a:spcAft>
                <a:spcPts val="0"/>
              </a:spcAft>
              <a:buClr>
                <a:schemeClr val="dk2"/>
              </a:buClr>
              <a:buSzPts val="4200"/>
              <a:buNone/>
              <a:defRPr sz="4200">
                <a:solidFill>
                  <a:schemeClr val="dk2"/>
                </a:solidFill>
              </a:defRPr>
            </a:lvl8pPr>
            <a:lvl9pPr lvl="8" algn="ctr" rtl="0">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rm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2"/>
                </a:solidFill>
                <a:latin typeface="Roboto"/>
                <a:ea typeface="Roboto"/>
                <a:cs typeface="Roboto"/>
                <a:sym typeface="Roboto"/>
              </a:defRPr>
            </a:lvl1pPr>
            <a:lvl2pPr lvl="1" algn="r" rtl="0">
              <a:buNone/>
              <a:defRPr sz="1000">
                <a:solidFill>
                  <a:schemeClr val="lt2"/>
                </a:solidFill>
                <a:latin typeface="Roboto"/>
                <a:ea typeface="Roboto"/>
                <a:cs typeface="Roboto"/>
                <a:sym typeface="Roboto"/>
              </a:defRPr>
            </a:lvl2pPr>
            <a:lvl3pPr lvl="2" algn="r" rtl="0">
              <a:buNone/>
              <a:defRPr sz="1000">
                <a:solidFill>
                  <a:schemeClr val="lt2"/>
                </a:solidFill>
                <a:latin typeface="Roboto"/>
                <a:ea typeface="Roboto"/>
                <a:cs typeface="Roboto"/>
                <a:sym typeface="Roboto"/>
              </a:defRPr>
            </a:lvl3pPr>
            <a:lvl4pPr lvl="3" algn="r" rtl="0">
              <a:buNone/>
              <a:defRPr sz="1000">
                <a:solidFill>
                  <a:schemeClr val="lt2"/>
                </a:solidFill>
                <a:latin typeface="Roboto"/>
                <a:ea typeface="Roboto"/>
                <a:cs typeface="Roboto"/>
                <a:sym typeface="Roboto"/>
              </a:defRPr>
            </a:lvl4pPr>
            <a:lvl5pPr lvl="4" algn="r" rtl="0">
              <a:buNone/>
              <a:defRPr sz="1000">
                <a:solidFill>
                  <a:schemeClr val="lt2"/>
                </a:solidFill>
                <a:latin typeface="Roboto"/>
                <a:ea typeface="Roboto"/>
                <a:cs typeface="Roboto"/>
                <a:sym typeface="Roboto"/>
              </a:defRPr>
            </a:lvl5pPr>
            <a:lvl6pPr lvl="5" algn="r" rtl="0">
              <a:buNone/>
              <a:defRPr sz="1000">
                <a:solidFill>
                  <a:schemeClr val="lt2"/>
                </a:solidFill>
                <a:latin typeface="Roboto"/>
                <a:ea typeface="Roboto"/>
                <a:cs typeface="Roboto"/>
                <a:sym typeface="Roboto"/>
              </a:defRPr>
            </a:lvl6pPr>
            <a:lvl7pPr lvl="6" algn="r" rtl="0">
              <a:buNone/>
              <a:defRPr sz="1000">
                <a:solidFill>
                  <a:schemeClr val="lt2"/>
                </a:solidFill>
                <a:latin typeface="Roboto"/>
                <a:ea typeface="Roboto"/>
                <a:cs typeface="Roboto"/>
                <a:sym typeface="Roboto"/>
              </a:defRPr>
            </a:lvl7pPr>
            <a:lvl8pPr lvl="7" algn="r" rtl="0">
              <a:buNone/>
              <a:defRPr sz="1000">
                <a:solidFill>
                  <a:schemeClr val="lt2"/>
                </a:solidFill>
                <a:latin typeface="Roboto"/>
                <a:ea typeface="Roboto"/>
                <a:cs typeface="Roboto"/>
                <a:sym typeface="Roboto"/>
              </a:defRPr>
            </a:lvl8pPr>
            <a:lvl9pPr lvl="8" algn="r" rtl="0">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260849" y="245450"/>
            <a:ext cx="8622300" cy="3835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Love is.</a:t>
            </a:r>
            <a:endParaRPr/>
          </a:p>
          <a:p>
            <a:pPr marL="0" lvl="0" indent="0" algn="l" rtl="0">
              <a:spcBef>
                <a:spcPts val="1000"/>
              </a:spcBef>
              <a:spcAft>
                <a:spcPts val="0"/>
              </a:spcAft>
              <a:buNone/>
            </a:pPr>
            <a:endParaRPr/>
          </a:p>
          <a:p>
            <a:pPr marL="0" lvl="0" indent="0" algn="l" rtl="0">
              <a:spcBef>
                <a:spcPts val="1000"/>
              </a:spcBef>
              <a:spcAft>
                <a:spcPts val="0"/>
              </a:spcAft>
              <a:buNone/>
            </a:pPr>
            <a:r>
              <a:rPr lang="en" sz="3000"/>
              <a:t>A couple of reminders.</a:t>
            </a:r>
            <a:endParaRPr sz="3000"/>
          </a:p>
          <a:p>
            <a:pPr marL="0" lvl="0" indent="0" algn="l" rtl="0">
              <a:spcBef>
                <a:spcPts val="1000"/>
              </a:spcBef>
              <a:spcAft>
                <a:spcPts val="1000"/>
              </a:spcAft>
              <a:buNone/>
            </a:pPr>
            <a:endParaRPr sz="24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20"/>
        <p:cNvGrpSpPr/>
        <p:nvPr/>
      </p:nvGrpSpPr>
      <p:grpSpPr>
        <a:xfrm>
          <a:off x="0" y="0"/>
          <a:ext cx="0" cy="0"/>
          <a:chOff x="0" y="0"/>
          <a:chExt cx="0" cy="0"/>
        </a:xfrm>
      </p:grpSpPr>
      <p:sp>
        <p:nvSpPr>
          <p:cNvPr id="121" name="Google Shape;121;p22"/>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I will give you a new heart and put a new spirit in you; I will remove from you your heart of stone and give you a heart of flesh.</a:t>
            </a:r>
            <a:endParaRPr/>
          </a:p>
          <a:p>
            <a:pPr marL="0" lvl="0" indent="0" algn="l" rtl="0">
              <a:lnSpc>
                <a:spcPct val="115000"/>
              </a:lnSpc>
              <a:spcBef>
                <a:spcPts val="0"/>
              </a:spcBef>
              <a:spcAft>
                <a:spcPts val="0"/>
              </a:spcAft>
              <a:buNone/>
            </a:pPr>
            <a:r>
              <a:rPr lang="en" b="1">
                <a:solidFill>
                  <a:schemeClr val="accent6"/>
                </a:solidFill>
              </a:rPr>
              <a:t>Ezekiel 36:26</a:t>
            </a:r>
            <a:endParaRPr b="1">
              <a:solidFill>
                <a:schemeClr val="accent6"/>
              </a:solidFill>
            </a:endParaRPr>
          </a:p>
          <a:p>
            <a:pPr marL="0" lvl="0" indent="0" algn="l" rtl="0">
              <a:spcBef>
                <a:spcPts val="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25"/>
        <p:cNvGrpSpPr/>
        <p:nvPr/>
      </p:nvGrpSpPr>
      <p:grpSpPr>
        <a:xfrm>
          <a:off x="0" y="0"/>
          <a:ext cx="0" cy="0"/>
          <a:chOff x="0" y="0"/>
          <a:chExt cx="0" cy="0"/>
        </a:xfrm>
      </p:grpSpPr>
      <p:sp>
        <p:nvSpPr>
          <p:cNvPr id="126" name="Google Shape;126;p23"/>
          <p:cNvSpPr txBox="1">
            <a:spLocks noGrp="1"/>
          </p:cNvSpPr>
          <p:nvPr>
            <p:ph type="title" idx="4294967295"/>
          </p:nvPr>
        </p:nvSpPr>
        <p:spPr>
          <a:xfrm>
            <a:off x="211475" y="258950"/>
            <a:ext cx="8205600" cy="4510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Great marriages are not trouble free, they just deal with trouble well.</a:t>
            </a:r>
            <a:endParaRPr/>
          </a:p>
          <a:p>
            <a:pPr marL="0" lvl="0" indent="0" algn="l" rtl="0">
              <a:spcBef>
                <a:spcPts val="1600"/>
              </a:spcBef>
              <a:spcAft>
                <a:spcPts val="0"/>
              </a:spcAft>
              <a:buNone/>
            </a:pPr>
            <a:endParaRPr sz="2000"/>
          </a:p>
          <a:p>
            <a:pPr marL="0" lvl="0" indent="0" algn="l" rtl="0">
              <a:spcBef>
                <a:spcPts val="1600"/>
              </a:spcBef>
              <a:spcAft>
                <a:spcPts val="0"/>
              </a:spcAft>
              <a:buNone/>
            </a:pPr>
            <a:r>
              <a:rPr lang="en"/>
              <a:t>Great marriages are built on the Gospel.</a:t>
            </a:r>
            <a:endParaRPr/>
          </a:p>
          <a:p>
            <a:pPr marL="0" lvl="0" indent="0" algn="l" rtl="0">
              <a:spcBef>
                <a:spcPts val="1600"/>
              </a:spcBef>
              <a:spcAft>
                <a:spcPts val="0"/>
              </a:spcAft>
              <a:buNone/>
            </a:pPr>
            <a:endParaRPr sz="2000"/>
          </a:p>
          <a:p>
            <a:pPr marL="0" lvl="0" indent="0" algn="l" rtl="0">
              <a:spcBef>
                <a:spcPts val="160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30"/>
        <p:cNvGrpSpPr/>
        <p:nvPr/>
      </p:nvGrpSpPr>
      <p:grpSpPr>
        <a:xfrm>
          <a:off x="0" y="0"/>
          <a:ext cx="0" cy="0"/>
          <a:chOff x="0" y="0"/>
          <a:chExt cx="0" cy="0"/>
        </a:xfrm>
      </p:grpSpPr>
      <p:sp>
        <p:nvSpPr>
          <p:cNvPr id="131" name="Google Shape;131;p24"/>
          <p:cNvSpPr txBox="1">
            <a:spLocks noGrp="1"/>
          </p:cNvSpPr>
          <p:nvPr>
            <p:ph type="title" idx="4294967295"/>
          </p:nvPr>
        </p:nvSpPr>
        <p:spPr>
          <a:xfrm>
            <a:off x="230725" y="136250"/>
            <a:ext cx="8581200" cy="4506900"/>
          </a:xfrm>
          <a:prstGeom prst="rect">
            <a:avLst/>
          </a:prstGeom>
        </p:spPr>
        <p:txBody>
          <a:bodyPr spcFirstLastPara="1" wrap="square" lIns="91425" tIns="91425" rIns="91425" bIns="91425" anchor="t" anchorCtr="0">
            <a:noAutofit/>
          </a:bodyPr>
          <a:lstStyle/>
          <a:p>
            <a:pPr marR="457200" algn="just">
              <a:lnSpc>
                <a:spcPct val="115000"/>
              </a:lnSpc>
            </a:pPr>
            <a:r>
              <a:rPr lang="en" sz="2100" b="1" baseline="30000" dirty="0">
                <a:latin typeface="Arial"/>
                <a:ea typeface="Arial"/>
                <a:cs typeface="Arial"/>
                <a:sym typeface="Arial"/>
              </a:rPr>
              <a:t>6</a:t>
            </a:r>
            <a:r>
              <a:rPr lang="en" sz="2100" b="1" dirty="0">
                <a:latin typeface="Arial"/>
                <a:ea typeface="Arial"/>
                <a:cs typeface="Arial"/>
                <a:sym typeface="Arial"/>
              </a:rPr>
              <a:t> </a:t>
            </a:r>
            <a:r>
              <a:rPr lang="en" sz="2100" dirty="0">
                <a:latin typeface="Arial"/>
                <a:ea typeface="Arial"/>
                <a:cs typeface="Arial"/>
                <a:sym typeface="Arial"/>
              </a:rPr>
              <a:t>You see, at just the right time, when we were still powerless, Christ died for the </a:t>
            </a:r>
            <a:r>
              <a:rPr lang="en" sz="2100" u="sng" dirty="0">
                <a:latin typeface="Arial"/>
                <a:ea typeface="Arial"/>
                <a:cs typeface="Arial"/>
                <a:sym typeface="Arial"/>
              </a:rPr>
              <a:t>ungodly</a:t>
            </a:r>
            <a:r>
              <a:rPr lang="en" sz="2100" dirty="0">
                <a:latin typeface="Arial"/>
                <a:ea typeface="Arial"/>
                <a:cs typeface="Arial"/>
                <a:sym typeface="Arial"/>
              </a:rPr>
              <a:t>. </a:t>
            </a:r>
            <a:r>
              <a:rPr lang="en" sz="2100" b="1" baseline="30000" dirty="0">
                <a:latin typeface="Arial"/>
                <a:ea typeface="Arial"/>
                <a:cs typeface="Arial"/>
                <a:sym typeface="Arial"/>
              </a:rPr>
              <a:t>7</a:t>
            </a:r>
            <a:r>
              <a:rPr lang="en" sz="2100" b="1" dirty="0">
                <a:latin typeface="Arial"/>
                <a:ea typeface="Arial"/>
                <a:cs typeface="Arial"/>
                <a:sym typeface="Arial"/>
              </a:rPr>
              <a:t> </a:t>
            </a:r>
            <a:r>
              <a:rPr lang="en" sz="2100" dirty="0">
                <a:latin typeface="Arial"/>
                <a:ea typeface="Arial"/>
                <a:cs typeface="Arial"/>
                <a:sym typeface="Arial"/>
              </a:rPr>
              <a:t>Very rarely will anyone die for a righteous person, though for a good person someone might possibly dare to die. </a:t>
            </a:r>
            <a:r>
              <a:rPr lang="en" sz="2100" b="1" baseline="30000" dirty="0">
                <a:latin typeface="Arial"/>
                <a:ea typeface="Arial"/>
                <a:cs typeface="Arial"/>
                <a:sym typeface="Arial"/>
              </a:rPr>
              <a:t>8</a:t>
            </a:r>
            <a:r>
              <a:rPr lang="en" sz="2100" b="1" dirty="0">
                <a:latin typeface="Arial"/>
                <a:ea typeface="Arial"/>
                <a:cs typeface="Arial"/>
                <a:sym typeface="Arial"/>
              </a:rPr>
              <a:t> </a:t>
            </a:r>
            <a:r>
              <a:rPr lang="en" sz="2100" dirty="0">
                <a:latin typeface="Arial"/>
                <a:ea typeface="Arial"/>
                <a:cs typeface="Arial"/>
                <a:sym typeface="Arial"/>
              </a:rPr>
              <a:t>But God demonstrates his own love for us in this: While we were still </a:t>
            </a:r>
            <a:r>
              <a:rPr lang="en" sz="2100" u="sng" dirty="0">
                <a:latin typeface="Arial"/>
                <a:ea typeface="Arial"/>
                <a:cs typeface="Arial"/>
                <a:sym typeface="Arial"/>
              </a:rPr>
              <a:t>sinners</a:t>
            </a:r>
            <a:r>
              <a:rPr lang="en" sz="2100" dirty="0">
                <a:latin typeface="Arial"/>
                <a:ea typeface="Arial"/>
                <a:cs typeface="Arial"/>
                <a:sym typeface="Arial"/>
              </a:rPr>
              <a:t>, Christ died for us.</a:t>
            </a:r>
            <a:br>
              <a:rPr lang="en" sz="2100" dirty="0">
                <a:latin typeface="Arial"/>
                <a:ea typeface="Arial"/>
                <a:cs typeface="Arial"/>
              </a:rPr>
            </a:br>
            <a:br>
              <a:rPr lang="en" sz="2100" dirty="0">
                <a:latin typeface="Arial"/>
                <a:ea typeface="Arial"/>
                <a:cs typeface="Arial"/>
                <a:sym typeface="Arial"/>
              </a:rPr>
            </a:br>
            <a:r>
              <a:rPr lang="en" sz="2100" b="1" baseline="30000" dirty="0">
                <a:latin typeface="Arial"/>
                <a:ea typeface="Arial"/>
                <a:cs typeface="Arial"/>
                <a:sym typeface="Arial"/>
              </a:rPr>
              <a:t>9</a:t>
            </a:r>
            <a:r>
              <a:rPr lang="en" sz="2100" b="1" dirty="0">
                <a:latin typeface="Arial"/>
                <a:ea typeface="Arial"/>
                <a:cs typeface="Arial"/>
                <a:sym typeface="Arial"/>
              </a:rPr>
              <a:t> </a:t>
            </a:r>
            <a:r>
              <a:rPr lang="en" sz="2100" dirty="0">
                <a:latin typeface="Arial"/>
                <a:ea typeface="Arial"/>
                <a:cs typeface="Arial"/>
                <a:sym typeface="Arial"/>
              </a:rPr>
              <a:t>Since we have now been justified by his blood, how much more shall we be saved from God’s wrath through him! </a:t>
            </a:r>
            <a:r>
              <a:rPr lang="en" sz="2100" b="1" baseline="30000" dirty="0">
                <a:latin typeface="Arial"/>
                <a:ea typeface="Arial"/>
                <a:cs typeface="Arial"/>
                <a:sym typeface="Arial"/>
              </a:rPr>
              <a:t>10</a:t>
            </a:r>
            <a:r>
              <a:rPr lang="en" sz="2100" b="1" dirty="0">
                <a:latin typeface="Arial"/>
                <a:ea typeface="Arial"/>
                <a:cs typeface="Arial"/>
                <a:sym typeface="Arial"/>
              </a:rPr>
              <a:t> </a:t>
            </a:r>
            <a:r>
              <a:rPr lang="en" sz="2100" dirty="0">
                <a:latin typeface="Arial"/>
                <a:ea typeface="Arial"/>
                <a:cs typeface="Arial"/>
                <a:sym typeface="Arial"/>
              </a:rPr>
              <a:t>For if, while we were God’s </a:t>
            </a:r>
            <a:r>
              <a:rPr lang="en" sz="2100" u="sng" dirty="0">
                <a:latin typeface="Arial"/>
                <a:ea typeface="Arial"/>
                <a:cs typeface="Arial"/>
                <a:sym typeface="Arial"/>
              </a:rPr>
              <a:t>enemies</a:t>
            </a:r>
            <a:r>
              <a:rPr lang="en" sz="2100" dirty="0">
                <a:latin typeface="Arial"/>
                <a:ea typeface="Arial"/>
                <a:cs typeface="Arial"/>
                <a:sym typeface="Arial"/>
              </a:rPr>
              <a:t>, we were </a:t>
            </a:r>
            <a:r>
              <a:rPr lang="en" sz="2100" u="sng" dirty="0">
                <a:latin typeface="Arial"/>
                <a:ea typeface="Arial"/>
                <a:cs typeface="Arial"/>
                <a:sym typeface="Arial"/>
              </a:rPr>
              <a:t>reconciled</a:t>
            </a:r>
            <a:r>
              <a:rPr lang="en" sz="2100" dirty="0">
                <a:latin typeface="Arial"/>
                <a:ea typeface="Arial"/>
                <a:cs typeface="Arial"/>
                <a:sym typeface="Arial"/>
              </a:rPr>
              <a:t> to him through the death of his Son, how much more, having been reconciled, shall we be saved through his life! </a:t>
            </a:r>
            <a:r>
              <a:rPr lang="en" sz="2100" b="1" baseline="30000" dirty="0">
                <a:latin typeface="Arial"/>
                <a:ea typeface="Arial"/>
                <a:cs typeface="Arial"/>
                <a:sym typeface="Arial"/>
              </a:rPr>
              <a:t>11</a:t>
            </a:r>
            <a:r>
              <a:rPr lang="en" sz="2100" b="1" dirty="0">
                <a:latin typeface="Arial"/>
                <a:ea typeface="Arial"/>
                <a:cs typeface="Arial"/>
                <a:sym typeface="Arial"/>
              </a:rPr>
              <a:t> </a:t>
            </a:r>
            <a:r>
              <a:rPr lang="en" sz="2100" dirty="0">
                <a:latin typeface="Arial"/>
                <a:ea typeface="Arial"/>
                <a:cs typeface="Arial"/>
                <a:sym typeface="Arial"/>
              </a:rPr>
              <a:t>Not only is this so, but we also boast in God through our Lord Jesus Christ, through whom we have now received reconciliation.                                </a:t>
            </a:r>
            <a:r>
              <a:rPr lang="en" sz="2100" b="1" dirty="0">
                <a:solidFill>
                  <a:schemeClr val="accent6"/>
                </a:solidFill>
                <a:latin typeface="Arial"/>
                <a:ea typeface="Arial"/>
                <a:cs typeface="Arial"/>
                <a:sym typeface="Arial"/>
              </a:rPr>
              <a:t>Romans 5:6-11</a:t>
            </a:r>
            <a:endParaRPr lang="en-US" sz="2100" b="1" dirty="0">
              <a:solidFill>
                <a:schemeClr val="accent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35"/>
        <p:cNvGrpSpPr/>
        <p:nvPr/>
      </p:nvGrpSpPr>
      <p:grpSpPr>
        <a:xfrm>
          <a:off x="0" y="0"/>
          <a:ext cx="0" cy="0"/>
          <a:chOff x="0" y="0"/>
          <a:chExt cx="0" cy="0"/>
        </a:xfrm>
      </p:grpSpPr>
      <p:sp>
        <p:nvSpPr>
          <p:cNvPr id="136" name="Google Shape;136;p25"/>
          <p:cNvSpPr txBox="1">
            <a:spLocks noGrp="1"/>
          </p:cNvSpPr>
          <p:nvPr>
            <p:ph type="title" idx="4294967295"/>
          </p:nvPr>
        </p:nvSpPr>
        <p:spPr>
          <a:xfrm>
            <a:off x="211475" y="258950"/>
            <a:ext cx="8205600" cy="4510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Great marriages are not trouble free, they just deal with trouble well.</a:t>
            </a:r>
            <a:endParaRPr/>
          </a:p>
          <a:p>
            <a:pPr marL="0" lvl="0" indent="0" algn="l" rtl="0">
              <a:spcBef>
                <a:spcPts val="1600"/>
              </a:spcBef>
              <a:spcAft>
                <a:spcPts val="0"/>
              </a:spcAft>
              <a:buNone/>
            </a:pPr>
            <a:endParaRPr sz="2000"/>
          </a:p>
          <a:p>
            <a:pPr marL="0" lvl="0" indent="0" algn="l" rtl="0">
              <a:spcBef>
                <a:spcPts val="1600"/>
              </a:spcBef>
              <a:spcAft>
                <a:spcPts val="0"/>
              </a:spcAft>
              <a:buNone/>
            </a:pPr>
            <a:r>
              <a:rPr lang="en"/>
              <a:t>Great marriages are built on the Gospel.</a:t>
            </a:r>
            <a:endParaRPr/>
          </a:p>
          <a:p>
            <a:pPr marL="0" lvl="0" indent="0" algn="l" rtl="0">
              <a:spcBef>
                <a:spcPts val="1600"/>
              </a:spcBef>
              <a:spcAft>
                <a:spcPts val="0"/>
              </a:spcAft>
              <a:buNone/>
            </a:pPr>
            <a:endParaRPr sz="2000"/>
          </a:p>
          <a:p>
            <a:pPr marL="0" lvl="0" indent="0" algn="l" rtl="0">
              <a:spcBef>
                <a:spcPts val="1600"/>
              </a:spcBef>
              <a:spcAft>
                <a:spcPts val="1600"/>
              </a:spcAft>
              <a:buNone/>
            </a:pPr>
            <a:r>
              <a:rPr lang="en"/>
              <a:t>How you do marriage is more important than who you are married to.</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40"/>
        <p:cNvGrpSpPr/>
        <p:nvPr/>
      </p:nvGrpSpPr>
      <p:grpSpPr>
        <a:xfrm>
          <a:off x="0" y="0"/>
          <a:ext cx="0" cy="0"/>
          <a:chOff x="0" y="0"/>
          <a:chExt cx="0" cy="0"/>
        </a:xfrm>
      </p:grpSpPr>
      <p:sp>
        <p:nvSpPr>
          <p:cNvPr id="141" name="Google Shape;141;p26"/>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45"/>
        <p:cNvGrpSpPr/>
        <p:nvPr/>
      </p:nvGrpSpPr>
      <p:grpSpPr>
        <a:xfrm>
          <a:off x="0" y="0"/>
          <a:ext cx="0" cy="0"/>
          <a:chOff x="0" y="0"/>
          <a:chExt cx="0" cy="0"/>
        </a:xfrm>
      </p:grpSpPr>
      <p:sp>
        <p:nvSpPr>
          <p:cNvPr id="146" name="Google Shape;146;p27"/>
          <p:cNvSpPr txBox="1">
            <a:spLocks noGrp="1"/>
          </p:cNvSpPr>
          <p:nvPr>
            <p:ph type="title" idx="4294967295"/>
          </p:nvPr>
        </p:nvSpPr>
        <p:spPr>
          <a:xfrm>
            <a:off x="222800" y="191750"/>
            <a:ext cx="8581200" cy="45069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b="1" baseline="30000"/>
              <a:t>4</a:t>
            </a:r>
            <a:r>
              <a:rPr lang="en" sz="3000" b="1"/>
              <a:t> </a:t>
            </a:r>
            <a:r>
              <a:rPr lang="en" sz="3000"/>
              <a:t>Love is patient, love is kind. It does not envy, it does not boast, it is not proud. </a:t>
            </a:r>
            <a:r>
              <a:rPr lang="en" sz="3000" b="1" baseline="30000"/>
              <a:t>5</a:t>
            </a:r>
            <a:r>
              <a:rPr lang="en" sz="3000" b="1"/>
              <a:t> </a:t>
            </a:r>
            <a:r>
              <a:rPr lang="en" sz="3000"/>
              <a:t>It does not dishonor others, it is not self-seeking, it is not easily angered, it keeps no record of wrongs. </a:t>
            </a:r>
            <a:r>
              <a:rPr lang="en" sz="3000" b="1" baseline="30000"/>
              <a:t>6</a:t>
            </a:r>
            <a:r>
              <a:rPr lang="en" sz="3000" b="1"/>
              <a:t> </a:t>
            </a:r>
            <a:r>
              <a:rPr lang="en" sz="3000"/>
              <a:t>Love does not delight in evil but rejoices with the truth. </a:t>
            </a:r>
            <a:r>
              <a:rPr lang="en" sz="3000" b="1" baseline="30000"/>
              <a:t>7</a:t>
            </a:r>
            <a:r>
              <a:rPr lang="en" sz="3000" b="1"/>
              <a:t> </a:t>
            </a:r>
            <a:r>
              <a:rPr lang="en" sz="3000"/>
              <a:t>It always protects, always trusts, always hopes, always perseveres. </a:t>
            </a:r>
            <a:r>
              <a:rPr lang="en" sz="3000" b="1" baseline="30000"/>
              <a:t>8</a:t>
            </a:r>
            <a:r>
              <a:rPr lang="en" sz="3000" b="1"/>
              <a:t> </a:t>
            </a:r>
            <a:r>
              <a:rPr lang="en" sz="3000"/>
              <a:t>Love never fails.     				</a:t>
            </a:r>
            <a:endParaRPr sz="3000"/>
          </a:p>
          <a:p>
            <a:pPr marL="0" marR="457200" lvl="0" indent="0" algn="l" rtl="0">
              <a:lnSpc>
                <a:spcPct val="115000"/>
              </a:lnSpc>
              <a:spcBef>
                <a:spcPts val="0"/>
              </a:spcBef>
              <a:spcAft>
                <a:spcPts val="0"/>
              </a:spcAft>
              <a:buNone/>
            </a:pPr>
            <a:r>
              <a:rPr lang="en" sz="3000" b="1">
                <a:solidFill>
                  <a:schemeClr val="accent6"/>
                </a:solidFill>
              </a:rPr>
              <a:t>1 Corinthians 13:4-8</a:t>
            </a:r>
            <a:endParaRPr sz="3000" b="1">
              <a:solidFill>
                <a:schemeClr val="accent6"/>
              </a:solidFill>
            </a:endParaRPr>
          </a:p>
          <a:p>
            <a:pPr marL="0" lvl="0" indent="0" algn="l" rtl="0">
              <a:spcBef>
                <a:spcPts val="0"/>
              </a:spcBef>
              <a:spcAft>
                <a:spcPts val="1600"/>
              </a:spcAft>
              <a:buNone/>
            </a:pPr>
            <a:endParaRPr sz="3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50"/>
        <p:cNvGrpSpPr/>
        <p:nvPr/>
      </p:nvGrpSpPr>
      <p:grpSpPr>
        <a:xfrm>
          <a:off x="0" y="0"/>
          <a:ext cx="0" cy="0"/>
          <a:chOff x="0" y="0"/>
          <a:chExt cx="0" cy="0"/>
        </a:xfrm>
      </p:grpSpPr>
      <p:sp>
        <p:nvSpPr>
          <p:cNvPr id="151" name="Google Shape;151;p28"/>
          <p:cNvSpPr txBox="1">
            <a:spLocks noGrp="1"/>
          </p:cNvSpPr>
          <p:nvPr>
            <p:ph type="title" idx="4294967295"/>
          </p:nvPr>
        </p:nvSpPr>
        <p:spPr>
          <a:xfrm>
            <a:off x="214900" y="215325"/>
            <a:ext cx="8581200" cy="450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Do not conform to the pattern of this world, but be transformed by the renewing of your mind. Then you will be able to test and approve what God’s will is - his good, pleasing and perfect will.</a:t>
            </a:r>
            <a:endParaRPr/>
          </a:p>
          <a:p>
            <a:pPr marL="0" lvl="0" indent="0" algn="l" rtl="0">
              <a:lnSpc>
                <a:spcPct val="115000"/>
              </a:lnSpc>
              <a:spcBef>
                <a:spcPts val="0"/>
              </a:spcBef>
              <a:spcAft>
                <a:spcPts val="0"/>
              </a:spcAft>
              <a:buNone/>
            </a:pPr>
            <a:r>
              <a:rPr lang="en" b="1">
                <a:solidFill>
                  <a:schemeClr val="accent6"/>
                </a:solidFill>
              </a:rPr>
              <a:t>Romans 12:1-2</a:t>
            </a:r>
            <a:endParaRPr b="1">
              <a:solidFill>
                <a:schemeClr val="accent6"/>
              </a:solidFill>
            </a:endParaRPr>
          </a:p>
          <a:p>
            <a:pPr marL="0" lvl="0" indent="0" algn="l" rtl="0">
              <a:spcBef>
                <a:spcPts val="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55"/>
        <p:cNvGrpSpPr/>
        <p:nvPr/>
      </p:nvGrpSpPr>
      <p:grpSpPr>
        <a:xfrm>
          <a:off x="0" y="0"/>
          <a:ext cx="0" cy="0"/>
          <a:chOff x="0" y="0"/>
          <a:chExt cx="0" cy="0"/>
        </a:xfrm>
      </p:grpSpPr>
      <p:sp>
        <p:nvSpPr>
          <p:cNvPr id="156" name="Google Shape;156;p29"/>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60"/>
        <p:cNvGrpSpPr/>
        <p:nvPr/>
      </p:nvGrpSpPr>
      <p:grpSpPr>
        <a:xfrm>
          <a:off x="0" y="0"/>
          <a:ext cx="0" cy="0"/>
          <a:chOff x="0" y="0"/>
          <a:chExt cx="0" cy="0"/>
        </a:xfrm>
      </p:grpSpPr>
      <p:sp>
        <p:nvSpPr>
          <p:cNvPr id="161" name="Google Shape;161;p30"/>
          <p:cNvSpPr txBox="1">
            <a:spLocks noGrp="1"/>
          </p:cNvSpPr>
          <p:nvPr>
            <p:ph type="title" idx="4294967295"/>
          </p:nvPr>
        </p:nvSpPr>
        <p:spPr>
          <a:xfrm>
            <a:off x="214900" y="215325"/>
            <a:ext cx="8581200" cy="45069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baseline="30000"/>
              <a:t>3</a:t>
            </a:r>
            <a:r>
              <a:rPr lang="en"/>
              <a:t> Do nothing out of selfish ambition or vain conceit. Rather, in humility value others above yourselves, </a:t>
            </a:r>
            <a:r>
              <a:rPr lang="en" baseline="30000"/>
              <a:t>4</a:t>
            </a:r>
            <a:r>
              <a:rPr lang="en"/>
              <a:t> not looking to your own interests but each of you to the interests of the others.</a:t>
            </a:r>
            <a:endParaRPr/>
          </a:p>
          <a:p>
            <a:pPr marL="0" marR="457200" lvl="0" indent="0" algn="l" rtl="0">
              <a:lnSpc>
                <a:spcPct val="115000"/>
              </a:lnSpc>
              <a:spcBef>
                <a:spcPts val="0"/>
              </a:spcBef>
              <a:spcAft>
                <a:spcPts val="0"/>
              </a:spcAft>
              <a:buNone/>
            </a:pPr>
            <a:r>
              <a:rPr lang="en" baseline="30000"/>
              <a:t>5</a:t>
            </a:r>
            <a:r>
              <a:rPr lang="en"/>
              <a:t> In your relationships with one another, have the same mindset as Christ Jesus:</a:t>
            </a:r>
            <a:endParaRPr/>
          </a:p>
          <a:p>
            <a:pPr marL="0" marR="457200" lvl="0" indent="0" algn="l" rtl="0">
              <a:lnSpc>
                <a:spcPct val="115000"/>
              </a:lnSpc>
              <a:spcBef>
                <a:spcPts val="0"/>
              </a:spcBef>
              <a:spcAft>
                <a:spcPts val="0"/>
              </a:spcAft>
              <a:buNone/>
            </a:pPr>
            <a:r>
              <a:rPr lang="en" b="1">
                <a:solidFill>
                  <a:schemeClr val="accent6"/>
                </a:solidFill>
              </a:rPr>
              <a:t>Philippians 2:3-5</a:t>
            </a:r>
            <a:endParaRPr b="1">
              <a:solidFill>
                <a:schemeClr val="accent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65"/>
        <p:cNvGrpSpPr/>
        <p:nvPr/>
      </p:nvGrpSpPr>
      <p:grpSpPr>
        <a:xfrm>
          <a:off x="0" y="0"/>
          <a:ext cx="0" cy="0"/>
          <a:chOff x="0" y="0"/>
          <a:chExt cx="0" cy="0"/>
        </a:xfrm>
      </p:grpSpPr>
      <p:sp>
        <p:nvSpPr>
          <p:cNvPr id="166" name="Google Shape;166;p31"/>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If you marry you have not sinned… but those who marry will face many troubles in this life, and I want to spare you from this.</a:t>
            </a:r>
            <a:endParaRPr/>
          </a:p>
          <a:p>
            <a:pPr marL="0" lvl="0" indent="0" algn="l" rtl="0">
              <a:lnSpc>
                <a:spcPct val="115000"/>
              </a:lnSpc>
              <a:spcBef>
                <a:spcPts val="0"/>
              </a:spcBef>
              <a:spcAft>
                <a:spcPts val="0"/>
              </a:spcAft>
              <a:buNone/>
            </a:pPr>
            <a:r>
              <a:rPr lang="en" b="1">
                <a:solidFill>
                  <a:schemeClr val="accent6"/>
                </a:solidFill>
              </a:rPr>
              <a:t>1 Corinthians 7:28</a:t>
            </a:r>
            <a:endParaRPr b="1">
              <a:solidFill>
                <a:schemeClr val="accent6"/>
              </a:solidFill>
            </a:endParaRPr>
          </a:p>
          <a:p>
            <a:pPr marL="0" lvl="0" indent="0" algn="l" rtl="0">
              <a:spcBef>
                <a:spcPts val="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71"/>
        <p:cNvGrpSpPr/>
        <p:nvPr/>
      </p:nvGrpSpPr>
      <p:grpSpPr>
        <a:xfrm>
          <a:off x="0" y="0"/>
          <a:ext cx="0" cy="0"/>
          <a:chOff x="0" y="0"/>
          <a:chExt cx="0" cy="0"/>
        </a:xfrm>
      </p:grpSpPr>
      <p:sp>
        <p:nvSpPr>
          <p:cNvPr id="72" name="Google Shape;72;p14"/>
          <p:cNvSpPr txBox="1">
            <a:spLocks noGrp="1"/>
          </p:cNvSpPr>
          <p:nvPr>
            <p:ph type="title" idx="4294967295"/>
          </p:nvPr>
        </p:nvSpPr>
        <p:spPr>
          <a:xfrm>
            <a:off x="349375" y="128325"/>
            <a:ext cx="8581200" cy="7680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3000"/>
              <a:t>I will always remind you of these things, even though you know them and are firmly established in the truth you now have. </a:t>
            </a:r>
            <a:r>
              <a:rPr lang="en" sz="3000" b="1" baseline="30000"/>
              <a:t>13</a:t>
            </a:r>
            <a:r>
              <a:rPr lang="en" sz="3000" b="1"/>
              <a:t> </a:t>
            </a:r>
            <a:r>
              <a:rPr lang="en" sz="3000"/>
              <a:t>I think it is right to refresh your memory as long as I live in the tent of this body,</a:t>
            </a:r>
            <a:r>
              <a:rPr lang="en" sz="3000" b="1" baseline="30000"/>
              <a:t>14</a:t>
            </a:r>
            <a:r>
              <a:rPr lang="en" sz="3000" b="1"/>
              <a:t> </a:t>
            </a:r>
            <a:r>
              <a:rPr lang="en" sz="3000"/>
              <a:t>because I know that I will soon put it aside, as our Lord Jesus Christ has made clear to me. </a:t>
            </a:r>
            <a:r>
              <a:rPr lang="en" sz="3000" b="1" baseline="30000"/>
              <a:t>15</a:t>
            </a:r>
            <a:r>
              <a:rPr lang="en" sz="3000" b="1"/>
              <a:t> </a:t>
            </a:r>
            <a:r>
              <a:rPr lang="en" sz="3000"/>
              <a:t>And I will make every effort to see that after my departure you will always be able to remember these things.              </a:t>
            </a:r>
            <a:r>
              <a:rPr lang="en" sz="3000" b="1">
                <a:solidFill>
                  <a:schemeClr val="accent6"/>
                </a:solidFill>
              </a:rPr>
              <a:t>2 Peter 1:12-15</a:t>
            </a:r>
            <a:endParaRPr sz="3000" b="1">
              <a:solidFill>
                <a:schemeClr val="accent6"/>
              </a:solidFill>
            </a:endParaRPr>
          </a:p>
          <a:p>
            <a:pPr marL="0" lvl="0" indent="0" algn="l" rtl="0">
              <a:spcBef>
                <a:spcPts val="0"/>
              </a:spcBef>
              <a:spcAft>
                <a:spcPts val="1600"/>
              </a:spcAft>
              <a:buNone/>
            </a:pPr>
            <a:endParaRPr sz="3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70"/>
        <p:cNvGrpSpPr/>
        <p:nvPr/>
      </p:nvGrpSpPr>
      <p:grpSpPr>
        <a:xfrm>
          <a:off x="0" y="0"/>
          <a:ext cx="0" cy="0"/>
          <a:chOff x="0" y="0"/>
          <a:chExt cx="0" cy="0"/>
        </a:xfrm>
      </p:grpSpPr>
      <p:sp>
        <p:nvSpPr>
          <p:cNvPr id="171" name="Google Shape;171;p32"/>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Whoever wants to become great among you must be your servant,</a:t>
            </a:r>
            <a:r>
              <a:rPr lang="en" b="1"/>
              <a:t> </a:t>
            </a:r>
            <a:r>
              <a:rPr lang="en"/>
              <a:t>and whoever wants to be first must be slave of all.</a:t>
            </a:r>
            <a:r>
              <a:rPr lang="en" b="1"/>
              <a:t> </a:t>
            </a:r>
            <a:r>
              <a:rPr lang="en"/>
              <a:t>For even the Son of Man did not come to be served, but to serve, and to give his life as a ransom for many.”</a:t>
            </a:r>
            <a:endParaRPr/>
          </a:p>
          <a:p>
            <a:pPr marL="0" lvl="0" indent="0" algn="l" rtl="0">
              <a:lnSpc>
                <a:spcPct val="115000"/>
              </a:lnSpc>
              <a:spcBef>
                <a:spcPts val="0"/>
              </a:spcBef>
              <a:spcAft>
                <a:spcPts val="0"/>
              </a:spcAft>
              <a:buNone/>
            </a:pPr>
            <a:r>
              <a:rPr lang="en" b="1">
                <a:solidFill>
                  <a:schemeClr val="accent6"/>
                </a:solidFill>
              </a:rPr>
              <a:t>Mark 10:43-45</a:t>
            </a:r>
            <a:endParaRPr b="1">
              <a:solidFill>
                <a:schemeClr val="accent6"/>
              </a:solidFill>
            </a:endParaRPr>
          </a:p>
          <a:p>
            <a:pPr marL="0" lvl="0" indent="0" algn="l" rtl="0">
              <a:spcBef>
                <a:spcPts val="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76"/>
        <p:cNvGrpSpPr/>
        <p:nvPr/>
      </p:nvGrpSpPr>
      <p:grpSpPr>
        <a:xfrm>
          <a:off x="0" y="0"/>
          <a:ext cx="0" cy="0"/>
          <a:chOff x="0" y="0"/>
          <a:chExt cx="0" cy="0"/>
        </a:xfrm>
      </p:grpSpPr>
      <p:sp>
        <p:nvSpPr>
          <p:cNvPr id="77" name="Google Shape;77;p15"/>
          <p:cNvSpPr txBox="1">
            <a:spLocks noGrp="1"/>
          </p:cNvSpPr>
          <p:nvPr>
            <p:ph type="title" idx="4294967295"/>
          </p:nvPr>
        </p:nvSpPr>
        <p:spPr>
          <a:xfrm>
            <a:off x="341450" y="587100"/>
            <a:ext cx="8581200" cy="4071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latin typeface="Arial"/>
                <a:ea typeface="Arial"/>
                <a:cs typeface="Arial"/>
                <a:sym typeface="Arial"/>
              </a:rPr>
              <a:t>“People need to be reminded far more than they need to be instructed.” </a:t>
            </a:r>
            <a:endParaRPr>
              <a:latin typeface="Arial"/>
              <a:ea typeface="Arial"/>
              <a:cs typeface="Arial"/>
              <a:sym typeface="Arial"/>
            </a:endParaRPr>
          </a:p>
          <a:p>
            <a:pPr marL="0" lvl="0" indent="0" algn="l" rtl="0">
              <a:lnSpc>
                <a:spcPct val="115000"/>
              </a:lnSpc>
              <a:spcBef>
                <a:spcPts val="0"/>
              </a:spcBef>
              <a:spcAft>
                <a:spcPts val="0"/>
              </a:spcAft>
              <a:buNone/>
            </a:pPr>
            <a:r>
              <a:rPr lang="en">
                <a:latin typeface="Arial"/>
                <a:ea typeface="Arial"/>
                <a:cs typeface="Arial"/>
                <a:sym typeface="Arial"/>
              </a:rPr>
              <a:t>- Samuel Johnson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1"/>
        <p:cNvGrpSpPr/>
        <p:nvPr/>
      </p:nvGrpSpPr>
      <p:grpSpPr>
        <a:xfrm>
          <a:off x="0" y="0"/>
          <a:ext cx="0" cy="0"/>
          <a:chOff x="0" y="0"/>
          <a:chExt cx="0" cy="0"/>
        </a:xfrm>
      </p:grpSpPr>
      <p:sp>
        <p:nvSpPr>
          <p:cNvPr id="82" name="Google Shape;82;p16"/>
          <p:cNvSpPr txBox="1">
            <a:spLocks noGrp="1"/>
          </p:cNvSpPr>
          <p:nvPr>
            <p:ph type="title" idx="4294967295"/>
          </p:nvPr>
        </p:nvSpPr>
        <p:spPr>
          <a:xfrm>
            <a:off x="211475" y="258950"/>
            <a:ext cx="8205600" cy="4510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Great marriages are not trouble free, they just deal with trouble well.</a:t>
            </a:r>
            <a:endParaRPr/>
          </a:p>
          <a:p>
            <a:pPr marL="0" lvl="0" indent="0" algn="l" rtl="0">
              <a:spcBef>
                <a:spcPts val="1600"/>
              </a:spcBef>
              <a:spcAft>
                <a:spcPts val="0"/>
              </a:spcAft>
              <a:buNone/>
            </a:pPr>
            <a:endParaRPr sz="2000"/>
          </a:p>
          <a:p>
            <a:pPr marL="45720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6"/>
        <p:cNvGrpSpPr/>
        <p:nvPr/>
      </p:nvGrpSpPr>
      <p:grpSpPr>
        <a:xfrm>
          <a:off x="0" y="0"/>
          <a:ext cx="0" cy="0"/>
          <a:chOff x="0" y="0"/>
          <a:chExt cx="0" cy="0"/>
        </a:xfrm>
      </p:grpSpPr>
      <p:sp>
        <p:nvSpPr>
          <p:cNvPr id="87" name="Google Shape;87;p17"/>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3000"/>
              <a:t>In this world you will have trouble. But take heart! I have overcome the world</a:t>
            </a:r>
            <a:endParaRPr sz="3000"/>
          </a:p>
          <a:p>
            <a:pPr marL="0" lvl="0" indent="0" algn="l" rtl="0">
              <a:lnSpc>
                <a:spcPct val="115000"/>
              </a:lnSpc>
              <a:spcBef>
                <a:spcPts val="0"/>
              </a:spcBef>
              <a:spcAft>
                <a:spcPts val="0"/>
              </a:spcAft>
              <a:buNone/>
            </a:pPr>
            <a:r>
              <a:rPr lang="en" sz="3000"/>
              <a:t>- </a:t>
            </a:r>
            <a:r>
              <a:rPr lang="en" sz="3000" b="1"/>
              <a:t>Jesus </a:t>
            </a:r>
            <a:r>
              <a:rPr lang="en" sz="3000" b="1">
                <a:solidFill>
                  <a:schemeClr val="accent6"/>
                </a:solidFill>
              </a:rPr>
              <a:t>(John 16:33)</a:t>
            </a:r>
            <a:endParaRPr sz="3000" b="1">
              <a:solidFill>
                <a:schemeClr val="accent6"/>
              </a:solidFill>
            </a:endParaRPr>
          </a:p>
          <a:p>
            <a:pPr marL="0" lvl="0" indent="0" algn="l" rtl="0">
              <a:spcBef>
                <a:spcPts val="0"/>
              </a:spcBef>
              <a:spcAft>
                <a:spcPts val="1600"/>
              </a:spcAft>
              <a:buNone/>
            </a:pP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1"/>
        <p:cNvGrpSpPr/>
        <p:nvPr/>
      </p:nvGrpSpPr>
      <p:grpSpPr>
        <a:xfrm>
          <a:off x="0" y="0"/>
          <a:ext cx="0" cy="0"/>
          <a:chOff x="0" y="0"/>
          <a:chExt cx="0" cy="0"/>
        </a:xfrm>
      </p:grpSpPr>
      <p:sp>
        <p:nvSpPr>
          <p:cNvPr id="92" name="Google Shape;92;p18"/>
          <p:cNvSpPr txBox="1">
            <a:spLocks noGrp="1"/>
          </p:cNvSpPr>
          <p:nvPr>
            <p:ph type="title" idx="4294967295"/>
          </p:nvPr>
        </p:nvSpPr>
        <p:spPr>
          <a:xfrm>
            <a:off x="214900" y="563375"/>
            <a:ext cx="8581200" cy="450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If you marry you have not sinned… but those who marry will face many troubles in this life, and I want to spare you from this.</a:t>
            </a:r>
            <a:endParaRPr/>
          </a:p>
          <a:p>
            <a:pPr marL="0" lvl="0" indent="0" algn="l" rtl="0">
              <a:lnSpc>
                <a:spcPct val="115000"/>
              </a:lnSpc>
              <a:spcBef>
                <a:spcPts val="0"/>
              </a:spcBef>
              <a:spcAft>
                <a:spcPts val="0"/>
              </a:spcAft>
              <a:buNone/>
            </a:pPr>
            <a:r>
              <a:rPr lang="en" b="1">
                <a:solidFill>
                  <a:schemeClr val="accent6"/>
                </a:solidFill>
              </a:rPr>
              <a:t>1 Corinthians 7:28</a:t>
            </a:r>
            <a:endParaRPr b="1">
              <a:solidFill>
                <a:schemeClr val="accent6"/>
              </a:solidFill>
            </a:endParaRPr>
          </a:p>
          <a:p>
            <a:pPr marL="0" lvl="0" indent="0" algn="l" rtl="0">
              <a:spcBef>
                <a:spcPts val="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6"/>
        <p:cNvGrpSpPr/>
        <p:nvPr/>
      </p:nvGrpSpPr>
      <p:grpSpPr>
        <a:xfrm>
          <a:off x="0" y="0"/>
          <a:ext cx="0" cy="0"/>
          <a:chOff x="0" y="0"/>
          <a:chExt cx="0" cy="0"/>
        </a:xfrm>
      </p:grpSpPr>
      <p:pic>
        <p:nvPicPr>
          <p:cNvPr id="97" name="Google Shape;97;p19"/>
          <p:cNvPicPr preferRelativeResize="0"/>
          <p:nvPr/>
        </p:nvPicPr>
        <p:blipFill>
          <a:blip r:embed="rId3">
            <a:alphaModFix/>
          </a:blip>
          <a:stretch>
            <a:fillRect/>
          </a:stretch>
        </p:blipFill>
        <p:spPr>
          <a:xfrm>
            <a:off x="2444700" y="162737"/>
            <a:ext cx="4254600" cy="4818038"/>
          </a:xfrm>
          <a:prstGeom prst="rect">
            <a:avLst/>
          </a:prstGeom>
          <a:noFill/>
          <a:ln>
            <a:noFill/>
          </a:ln>
        </p:spPr>
      </p:pic>
      <p:pic>
        <p:nvPicPr>
          <p:cNvPr id="98" name="Google Shape;98;p19" descr="Piece of duct tape sticking a note to the slide"/>
          <p:cNvPicPr preferRelativeResize="0"/>
          <p:nvPr/>
        </p:nvPicPr>
        <p:blipFill rotWithShape="1">
          <a:blip r:embed="rId4">
            <a:alphaModFix/>
          </a:blip>
          <a:srcRect l="9244" t="5926" r="2118" b="10011"/>
          <a:stretch/>
        </p:blipFill>
        <p:spPr>
          <a:xfrm rot="154828">
            <a:off x="3536000" y="147301"/>
            <a:ext cx="2072000" cy="736050"/>
          </a:xfrm>
          <a:prstGeom prst="rect">
            <a:avLst/>
          </a:prstGeom>
          <a:noFill/>
          <a:ln>
            <a:noFill/>
          </a:ln>
        </p:spPr>
      </p:pic>
      <p:sp>
        <p:nvSpPr>
          <p:cNvPr id="99" name="Google Shape;99;p19"/>
          <p:cNvSpPr txBox="1"/>
          <p:nvPr/>
        </p:nvSpPr>
        <p:spPr>
          <a:xfrm>
            <a:off x="2855550" y="929626"/>
            <a:ext cx="3432900" cy="926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2400" b="1">
                <a:solidFill>
                  <a:schemeClr val="lt2"/>
                </a:solidFill>
                <a:latin typeface="Raleway"/>
                <a:ea typeface="Raleway"/>
                <a:cs typeface="Raleway"/>
                <a:sym typeface="Raleway"/>
              </a:rPr>
              <a:t>3 Options When Our Marriage Hits Trouble.</a:t>
            </a:r>
            <a:endParaRPr sz="2400" b="1">
              <a:solidFill>
                <a:schemeClr val="lt2"/>
              </a:solidFill>
              <a:latin typeface="Raleway"/>
              <a:ea typeface="Raleway"/>
              <a:cs typeface="Raleway"/>
              <a:sym typeface="Raleway"/>
            </a:endParaRPr>
          </a:p>
        </p:txBody>
      </p:sp>
      <p:sp>
        <p:nvSpPr>
          <p:cNvPr id="100" name="Google Shape;100;p19"/>
          <p:cNvSpPr txBox="1">
            <a:spLocks noGrp="1"/>
          </p:cNvSpPr>
          <p:nvPr>
            <p:ph type="body" idx="4294967295"/>
          </p:nvPr>
        </p:nvSpPr>
        <p:spPr>
          <a:xfrm>
            <a:off x="2855550" y="1796750"/>
            <a:ext cx="3432900" cy="2221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1200">
              <a:latin typeface="Raleway"/>
              <a:ea typeface="Raleway"/>
              <a:cs typeface="Raleway"/>
              <a:sym typeface="Raleway"/>
            </a:endParaRPr>
          </a:p>
          <a:p>
            <a:pPr marL="457200" lvl="0" indent="-317500" algn="l" rtl="0">
              <a:spcBef>
                <a:spcPts val="1200"/>
              </a:spcBef>
              <a:spcAft>
                <a:spcPts val="1000"/>
              </a:spcAft>
              <a:buClr>
                <a:schemeClr val="dk1"/>
              </a:buClr>
              <a:buSzPts val="1400"/>
              <a:buFont typeface="Raleway"/>
              <a:buChar char="➔"/>
            </a:pPr>
            <a:r>
              <a:rPr lang="en" sz="1400" b="1">
                <a:solidFill>
                  <a:schemeClr val="dk1"/>
                </a:solidFill>
                <a:latin typeface="Raleway"/>
                <a:ea typeface="Raleway"/>
                <a:cs typeface="Raleway"/>
                <a:sym typeface="Raleway"/>
              </a:rPr>
              <a:t>Divorce</a:t>
            </a:r>
            <a:br>
              <a:rPr lang="en" sz="1400">
                <a:latin typeface="Raleway"/>
                <a:ea typeface="Raleway"/>
                <a:cs typeface="Raleway"/>
                <a:sym typeface="Raleway"/>
              </a:rPr>
            </a:br>
            <a:br>
              <a:rPr lang="en" sz="1400">
                <a:latin typeface="Raleway"/>
                <a:ea typeface="Raleway"/>
                <a:cs typeface="Raleway"/>
                <a:sym typeface="Raleway"/>
              </a:rPr>
            </a:br>
            <a:endParaRPr sz="1200">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4"/>
        <p:cNvGrpSpPr/>
        <p:nvPr/>
      </p:nvGrpSpPr>
      <p:grpSpPr>
        <a:xfrm>
          <a:off x="0" y="0"/>
          <a:ext cx="0" cy="0"/>
          <a:chOff x="0" y="0"/>
          <a:chExt cx="0" cy="0"/>
        </a:xfrm>
      </p:grpSpPr>
      <p:pic>
        <p:nvPicPr>
          <p:cNvPr id="105" name="Google Shape;105;p20"/>
          <p:cNvPicPr preferRelativeResize="0"/>
          <p:nvPr/>
        </p:nvPicPr>
        <p:blipFill>
          <a:blip r:embed="rId3">
            <a:alphaModFix/>
          </a:blip>
          <a:stretch>
            <a:fillRect/>
          </a:stretch>
        </p:blipFill>
        <p:spPr>
          <a:xfrm>
            <a:off x="2444700" y="162737"/>
            <a:ext cx="4254600" cy="4818038"/>
          </a:xfrm>
          <a:prstGeom prst="rect">
            <a:avLst/>
          </a:prstGeom>
          <a:noFill/>
          <a:ln>
            <a:noFill/>
          </a:ln>
        </p:spPr>
      </p:pic>
      <p:pic>
        <p:nvPicPr>
          <p:cNvPr id="106" name="Google Shape;106;p20" descr="Piece of duct tape sticking a note to the slide"/>
          <p:cNvPicPr preferRelativeResize="0"/>
          <p:nvPr/>
        </p:nvPicPr>
        <p:blipFill rotWithShape="1">
          <a:blip r:embed="rId4">
            <a:alphaModFix/>
          </a:blip>
          <a:srcRect l="9244" t="5926" r="2118" b="10011"/>
          <a:stretch/>
        </p:blipFill>
        <p:spPr>
          <a:xfrm rot="154828">
            <a:off x="3536000" y="147301"/>
            <a:ext cx="2072000" cy="736050"/>
          </a:xfrm>
          <a:prstGeom prst="rect">
            <a:avLst/>
          </a:prstGeom>
          <a:noFill/>
          <a:ln>
            <a:noFill/>
          </a:ln>
        </p:spPr>
      </p:pic>
      <p:sp>
        <p:nvSpPr>
          <p:cNvPr id="107" name="Google Shape;107;p20"/>
          <p:cNvSpPr txBox="1"/>
          <p:nvPr/>
        </p:nvSpPr>
        <p:spPr>
          <a:xfrm>
            <a:off x="2855550" y="929626"/>
            <a:ext cx="3432900" cy="926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2400" b="1">
                <a:solidFill>
                  <a:schemeClr val="lt2"/>
                </a:solidFill>
                <a:latin typeface="Raleway"/>
                <a:ea typeface="Raleway"/>
                <a:cs typeface="Raleway"/>
                <a:sym typeface="Raleway"/>
              </a:rPr>
              <a:t>3 Options When Our Marriage Hits Trouble.</a:t>
            </a:r>
            <a:endParaRPr sz="2400" b="1">
              <a:solidFill>
                <a:schemeClr val="lt2"/>
              </a:solidFill>
              <a:latin typeface="Raleway"/>
              <a:ea typeface="Raleway"/>
              <a:cs typeface="Raleway"/>
              <a:sym typeface="Raleway"/>
            </a:endParaRPr>
          </a:p>
        </p:txBody>
      </p:sp>
      <p:sp>
        <p:nvSpPr>
          <p:cNvPr id="108" name="Google Shape;108;p20"/>
          <p:cNvSpPr txBox="1">
            <a:spLocks noGrp="1"/>
          </p:cNvSpPr>
          <p:nvPr>
            <p:ph type="body" idx="4294967295"/>
          </p:nvPr>
        </p:nvSpPr>
        <p:spPr>
          <a:xfrm>
            <a:off x="2855550" y="1796750"/>
            <a:ext cx="3432900" cy="2221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1200">
              <a:latin typeface="Raleway"/>
              <a:ea typeface="Raleway"/>
              <a:cs typeface="Raleway"/>
              <a:sym typeface="Raleway"/>
            </a:endParaRPr>
          </a:p>
          <a:p>
            <a:pPr marL="457200" lvl="0" indent="-317500" algn="l" rtl="0">
              <a:spcBef>
                <a:spcPts val="1200"/>
              </a:spcBef>
              <a:spcAft>
                <a:spcPts val="0"/>
              </a:spcAft>
              <a:buClr>
                <a:schemeClr val="dk1"/>
              </a:buClr>
              <a:buSzPts val="1400"/>
              <a:buFont typeface="Raleway"/>
              <a:buChar char="➔"/>
            </a:pPr>
            <a:r>
              <a:rPr lang="en" sz="1400" b="1">
                <a:solidFill>
                  <a:schemeClr val="dk1"/>
                </a:solidFill>
                <a:latin typeface="Raleway"/>
                <a:ea typeface="Raleway"/>
                <a:cs typeface="Raleway"/>
                <a:sym typeface="Raleway"/>
              </a:rPr>
              <a:t>Divorce</a:t>
            </a:r>
            <a:br>
              <a:rPr lang="en" sz="1400">
                <a:latin typeface="Raleway"/>
                <a:ea typeface="Raleway"/>
                <a:cs typeface="Raleway"/>
                <a:sym typeface="Raleway"/>
              </a:rPr>
            </a:br>
            <a:endParaRPr sz="1200">
              <a:latin typeface="Raleway"/>
              <a:ea typeface="Raleway"/>
              <a:cs typeface="Raleway"/>
              <a:sym typeface="Raleway"/>
            </a:endParaRPr>
          </a:p>
          <a:p>
            <a:pPr marL="457200" lvl="0" indent="-317500" algn="l" rtl="0">
              <a:spcBef>
                <a:spcPts val="1000"/>
              </a:spcBef>
              <a:spcAft>
                <a:spcPts val="0"/>
              </a:spcAft>
              <a:buClr>
                <a:schemeClr val="dk1"/>
              </a:buClr>
              <a:buSzPts val="1400"/>
              <a:buFont typeface="Raleway"/>
              <a:buChar char="➔"/>
            </a:pPr>
            <a:r>
              <a:rPr lang="en" sz="1400" b="1">
                <a:solidFill>
                  <a:schemeClr val="dk1"/>
                </a:solidFill>
                <a:latin typeface="Raleway"/>
                <a:ea typeface="Raleway"/>
                <a:cs typeface="Raleway"/>
                <a:sym typeface="Raleway"/>
              </a:rPr>
              <a:t>Keep doing what you are doing.</a:t>
            </a:r>
            <a:br>
              <a:rPr lang="en" sz="1400">
                <a:latin typeface="Raleway"/>
                <a:ea typeface="Raleway"/>
                <a:cs typeface="Raleway"/>
                <a:sym typeface="Raleway"/>
              </a:rPr>
            </a:br>
            <a:endParaRPr sz="1200">
              <a:latin typeface="Raleway"/>
              <a:ea typeface="Raleway"/>
              <a:cs typeface="Raleway"/>
              <a:sym typeface="Raleway"/>
            </a:endParaRPr>
          </a:p>
          <a:p>
            <a:pPr marL="0" lvl="0" indent="0" algn="l" rtl="0">
              <a:spcBef>
                <a:spcPts val="1000"/>
              </a:spcBef>
              <a:spcAft>
                <a:spcPts val="1000"/>
              </a:spcAft>
              <a:buNone/>
            </a:pPr>
            <a:br>
              <a:rPr lang="en" sz="1400">
                <a:latin typeface="Raleway"/>
                <a:ea typeface="Raleway"/>
                <a:cs typeface="Raleway"/>
                <a:sym typeface="Raleway"/>
              </a:rPr>
            </a:br>
            <a:endParaRPr sz="1200">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2"/>
        <p:cNvGrpSpPr/>
        <p:nvPr/>
      </p:nvGrpSpPr>
      <p:grpSpPr>
        <a:xfrm>
          <a:off x="0" y="0"/>
          <a:ext cx="0" cy="0"/>
          <a:chOff x="0" y="0"/>
          <a:chExt cx="0" cy="0"/>
        </a:xfrm>
      </p:grpSpPr>
      <p:pic>
        <p:nvPicPr>
          <p:cNvPr id="113" name="Google Shape;113;p21"/>
          <p:cNvPicPr preferRelativeResize="0"/>
          <p:nvPr/>
        </p:nvPicPr>
        <p:blipFill>
          <a:blip r:embed="rId3">
            <a:alphaModFix/>
          </a:blip>
          <a:stretch>
            <a:fillRect/>
          </a:stretch>
        </p:blipFill>
        <p:spPr>
          <a:xfrm>
            <a:off x="2444700" y="162737"/>
            <a:ext cx="4254600" cy="4818038"/>
          </a:xfrm>
          <a:prstGeom prst="rect">
            <a:avLst/>
          </a:prstGeom>
          <a:noFill/>
          <a:ln>
            <a:noFill/>
          </a:ln>
        </p:spPr>
      </p:pic>
      <p:pic>
        <p:nvPicPr>
          <p:cNvPr id="114" name="Google Shape;114;p21" descr="Piece of duct tape sticking a note to the slide"/>
          <p:cNvPicPr preferRelativeResize="0"/>
          <p:nvPr/>
        </p:nvPicPr>
        <p:blipFill rotWithShape="1">
          <a:blip r:embed="rId4">
            <a:alphaModFix/>
          </a:blip>
          <a:srcRect l="9244" t="5926" r="2118" b="10011"/>
          <a:stretch/>
        </p:blipFill>
        <p:spPr>
          <a:xfrm rot="154828">
            <a:off x="3536000" y="147301"/>
            <a:ext cx="2072000" cy="736050"/>
          </a:xfrm>
          <a:prstGeom prst="rect">
            <a:avLst/>
          </a:prstGeom>
          <a:noFill/>
          <a:ln>
            <a:noFill/>
          </a:ln>
        </p:spPr>
      </p:pic>
      <p:sp>
        <p:nvSpPr>
          <p:cNvPr id="115" name="Google Shape;115;p21"/>
          <p:cNvSpPr txBox="1"/>
          <p:nvPr/>
        </p:nvSpPr>
        <p:spPr>
          <a:xfrm>
            <a:off x="2855550" y="929626"/>
            <a:ext cx="3432900" cy="926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2400" b="1">
                <a:solidFill>
                  <a:schemeClr val="lt2"/>
                </a:solidFill>
                <a:latin typeface="Raleway"/>
                <a:ea typeface="Raleway"/>
                <a:cs typeface="Raleway"/>
                <a:sym typeface="Raleway"/>
              </a:rPr>
              <a:t>3 Options When Our Marriage Hits Trouble.</a:t>
            </a:r>
            <a:endParaRPr sz="2400" b="1">
              <a:solidFill>
                <a:schemeClr val="lt2"/>
              </a:solidFill>
              <a:latin typeface="Raleway"/>
              <a:ea typeface="Raleway"/>
              <a:cs typeface="Raleway"/>
              <a:sym typeface="Raleway"/>
            </a:endParaRPr>
          </a:p>
        </p:txBody>
      </p:sp>
      <p:sp>
        <p:nvSpPr>
          <p:cNvPr id="116" name="Google Shape;116;p21"/>
          <p:cNvSpPr txBox="1">
            <a:spLocks noGrp="1"/>
          </p:cNvSpPr>
          <p:nvPr>
            <p:ph type="body" idx="4294967295"/>
          </p:nvPr>
        </p:nvSpPr>
        <p:spPr>
          <a:xfrm>
            <a:off x="2855550" y="1796750"/>
            <a:ext cx="3432900" cy="2221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1200">
              <a:latin typeface="Raleway"/>
              <a:ea typeface="Raleway"/>
              <a:cs typeface="Raleway"/>
              <a:sym typeface="Raleway"/>
            </a:endParaRPr>
          </a:p>
          <a:p>
            <a:pPr marL="457200" lvl="0" indent="-317500" algn="l" rtl="0">
              <a:spcBef>
                <a:spcPts val="1200"/>
              </a:spcBef>
              <a:spcAft>
                <a:spcPts val="0"/>
              </a:spcAft>
              <a:buClr>
                <a:schemeClr val="dk1"/>
              </a:buClr>
              <a:buSzPts val="1400"/>
              <a:buFont typeface="Raleway"/>
              <a:buChar char="➔"/>
            </a:pPr>
            <a:r>
              <a:rPr lang="en" sz="1400" b="1">
                <a:solidFill>
                  <a:schemeClr val="dk1"/>
                </a:solidFill>
                <a:latin typeface="Raleway"/>
                <a:ea typeface="Raleway"/>
                <a:cs typeface="Raleway"/>
                <a:sym typeface="Raleway"/>
              </a:rPr>
              <a:t>Divorce</a:t>
            </a:r>
            <a:br>
              <a:rPr lang="en" sz="1400">
                <a:latin typeface="Raleway"/>
                <a:ea typeface="Raleway"/>
                <a:cs typeface="Raleway"/>
                <a:sym typeface="Raleway"/>
              </a:rPr>
            </a:br>
            <a:endParaRPr sz="1200">
              <a:latin typeface="Raleway"/>
              <a:ea typeface="Raleway"/>
              <a:cs typeface="Raleway"/>
              <a:sym typeface="Raleway"/>
            </a:endParaRPr>
          </a:p>
          <a:p>
            <a:pPr marL="457200" lvl="0" indent="-317500" algn="l" rtl="0">
              <a:spcBef>
                <a:spcPts val="1000"/>
              </a:spcBef>
              <a:spcAft>
                <a:spcPts val="0"/>
              </a:spcAft>
              <a:buClr>
                <a:schemeClr val="dk1"/>
              </a:buClr>
              <a:buSzPts val="1400"/>
              <a:buFont typeface="Raleway"/>
              <a:buChar char="➔"/>
            </a:pPr>
            <a:r>
              <a:rPr lang="en" sz="1400" b="1">
                <a:solidFill>
                  <a:schemeClr val="dk1"/>
                </a:solidFill>
                <a:latin typeface="Raleway"/>
                <a:ea typeface="Raleway"/>
                <a:cs typeface="Raleway"/>
                <a:sym typeface="Raleway"/>
              </a:rPr>
              <a:t>Keep doing what you are doing.</a:t>
            </a:r>
            <a:br>
              <a:rPr lang="en" sz="1400">
                <a:latin typeface="Raleway"/>
                <a:ea typeface="Raleway"/>
                <a:cs typeface="Raleway"/>
                <a:sym typeface="Raleway"/>
              </a:rPr>
            </a:br>
            <a:endParaRPr sz="1200">
              <a:latin typeface="Raleway"/>
              <a:ea typeface="Raleway"/>
              <a:cs typeface="Raleway"/>
              <a:sym typeface="Raleway"/>
            </a:endParaRPr>
          </a:p>
          <a:p>
            <a:pPr marL="457200" lvl="0" indent="-317500" algn="l" rtl="0">
              <a:spcBef>
                <a:spcPts val="1000"/>
              </a:spcBef>
              <a:spcAft>
                <a:spcPts val="1000"/>
              </a:spcAft>
              <a:buClr>
                <a:schemeClr val="dk1"/>
              </a:buClr>
              <a:buSzPts val="1400"/>
              <a:buFont typeface="Raleway"/>
              <a:buChar char="➔"/>
            </a:pPr>
            <a:r>
              <a:rPr lang="en" sz="1400" b="1">
                <a:solidFill>
                  <a:schemeClr val="dk1"/>
                </a:solidFill>
                <a:latin typeface="Raleway"/>
                <a:ea typeface="Raleway"/>
                <a:cs typeface="Raleway"/>
                <a:sym typeface="Raleway"/>
              </a:rPr>
              <a:t>Find a new marriage</a:t>
            </a:r>
            <a:br>
              <a:rPr lang="en" sz="1400">
                <a:latin typeface="Raleway"/>
                <a:ea typeface="Raleway"/>
                <a:cs typeface="Raleway"/>
                <a:sym typeface="Raleway"/>
              </a:rPr>
            </a:br>
            <a:endParaRPr sz="1200">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6037225-717f-4606-ae61-6a72c7c4869f" xsi:nil="true"/>
    <lcf76f155ced4ddcb4097134ff3c332f xmlns="917e5049-bc16-48f4-be32-0f410288247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54684C2AA2C6144B4F386027B5B6E89" ma:contentTypeVersion="18" ma:contentTypeDescription="Create a new document." ma:contentTypeScope="" ma:versionID="93a8332dc3f3ffbc0ac47e0e83e64a2c">
  <xsd:schema xmlns:xsd="http://www.w3.org/2001/XMLSchema" xmlns:xs="http://www.w3.org/2001/XMLSchema" xmlns:p="http://schemas.microsoft.com/office/2006/metadata/properties" xmlns:ns2="917e5049-bc16-48f4-be32-0f4102882475" xmlns:ns3="96037225-717f-4606-ae61-6a72c7c4869f" targetNamespace="http://schemas.microsoft.com/office/2006/metadata/properties" ma:root="true" ma:fieldsID="0956f3cbb93eef0c54e81af9cb383f3e" ns2:_="" ns3:_="">
    <xsd:import namespace="917e5049-bc16-48f4-be32-0f4102882475"/>
    <xsd:import namespace="96037225-717f-4606-ae61-6a72c7c486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DateTake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7e5049-bc16-48f4-be32-0f41028824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1bc4c93-c2d0-4677-9b6f-25ae2d9508fb"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037225-717f-4606-ae61-6a72c7c486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dbd2c57-427c-4760-afac-66e9b84d8234}" ma:internalName="TaxCatchAll" ma:showField="CatchAllData" ma:web="96037225-717f-4606-ae61-6a72c7c4869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11C09C-1952-4B1F-A697-4B9D20B3CB02}">
  <ds:schemaRefs>
    <ds:schemaRef ds:uri="http://schemas.microsoft.com/office/2006/metadata/properties"/>
    <ds:schemaRef ds:uri="http://schemas.microsoft.com/office/infopath/2007/PartnerControls"/>
    <ds:schemaRef ds:uri="96037225-717f-4606-ae61-6a72c7c4869f"/>
    <ds:schemaRef ds:uri="917e5049-bc16-48f4-be32-0f4102882475"/>
  </ds:schemaRefs>
</ds:datastoreItem>
</file>

<file path=customXml/itemProps2.xml><?xml version="1.0" encoding="utf-8"?>
<ds:datastoreItem xmlns:ds="http://schemas.openxmlformats.org/officeDocument/2006/customXml" ds:itemID="{54917DB9-13A8-48BE-81CC-E29211C472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7e5049-bc16-48f4-be32-0f4102882475"/>
    <ds:schemaRef ds:uri="96037225-717f-4606-ae61-6a72c7c486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EA0483-142E-432B-BE7A-611A663104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771</Words>
  <Application>Microsoft Office PowerPoint</Application>
  <PresentationFormat>On-screen Show (16:9)</PresentationFormat>
  <Paragraphs>46</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Roboto</vt:lpstr>
      <vt:lpstr>Raleway</vt:lpstr>
      <vt:lpstr>Material</vt:lpstr>
      <vt:lpstr>Love is.  A couple of reminders. </vt:lpstr>
      <vt:lpstr>I will always remind you of these things, even though you know them and are firmly established in the truth you now have. 13 I think it is right to refresh your memory as long as I live in the tent of this body,14 because I know that I will soon put it aside, as our Lord Jesus Christ has made clear to me. 15 And I will make every effort to see that after my departure you will always be able to remember these things.              2 Peter 1:12-15 </vt:lpstr>
      <vt:lpstr>“People need to be reminded far more than they need to be instructed.”  - Samuel Johnson</vt:lpstr>
      <vt:lpstr>Great marriages are not trouble free, they just deal with trouble well.  </vt:lpstr>
      <vt:lpstr>In this world you will have trouble. But take heart! I have overcome the world - Jesus (John 16:33) </vt:lpstr>
      <vt:lpstr>If you marry you have not sinned… but those who marry will face many troubles in this life, and I want to spare you from this. 1 Corinthians 7:28 </vt:lpstr>
      <vt:lpstr>PowerPoint Presentation</vt:lpstr>
      <vt:lpstr>PowerPoint Presentation</vt:lpstr>
      <vt:lpstr>PowerPoint Presentation</vt:lpstr>
      <vt:lpstr>I will give you a new heart and put a new spirit in you; I will remove from you your heart of stone and give you a heart of flesh. Ezekiel 36:26 </vt:lpstr>
      <vt:lpstr>Great marriages are not trouble free, they just deal with trouble well.  Great marriages are built on the Gospel.  </vt:lpstr>
      <vt:lpstr>6 You see, at just the right time, when we were still powerless, Christ died for the ungodly. 7 Very rarely will anyone die for a righteous person, though for a good person someone might possibly dare to die. 8 But God demonstrates his own love for us in this: While we were still sinners, Christ died for us.  9 Since we have now been justified by his blood, how much more shall we be saved from God’s wrath through him! 10 For if, while we were God’s enemies, we were reconciled to him through the death of his Son, how much more, having been reconciled, shall we be saved through his life! 11 Not only is this so, but we also boast in God through our Lord Jesus Christ, through whom we have now received reconciliation.                                Romans 5:6-11</vt:lpstr>
      <vt:lpstr>Great marriages are not trouble free, they just deal with trouble well.  Great marriages are built on the Gospel.  How you do marriage is more important than who you are married to.</vt:lpstr>
      <vt:lpstr>PowerPoint Presentation</vt:lpstr>
      <vt:lpstr>4 Love is patient, love is kind. It does not envy, it does not boast, it is not proud. 5 It does not dishonor others, it is not self-seeking, it is not easily angered, it keeps no record of wrongs. 6 Love does not delight in evil but rejoices with the truth. 7 It always protects, always trusts, always hopes, always perseveres. 8 Love never fails.          1 Corinthians 13:4-8 </vt:lpstr>
      <vt:lpstr>Do not conform to the pattern of this world, but be transformed by the renewing of your mind. Then you will be able to test and approve what God’s will is - his good, pleasing and perfect will. Romans 12:1-2 </vt:lpstr>
      <vt:lpstr>PowerPoint Presentation</vt:lpstr>
      <vt:lpstr>3 Do nothing out of selfish ambition or vain conceit. Rather, in humility value others above yourselves, 4 not looking to your own interests but each of you to the interests of the others. 5 In your relationships with one another, have the same mindset as Christ Jesus: Philippians 2:3-5</vt:lpstr>
      <vt:lpstr>If you marry you have not sinned… but those who marry will face many troubles in this life, and I want to spare you from this. 1 Corinthians 7:28 </vt:lpstr>
      <vt:lpstr>Whoever wants to become great among you must be your servant, and whoever wants to be first must be slave of all. For even the Son of Man did not come to be served, but to serve, and to give his life as a ransom for many.” Mark 10:43-45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is.  A couple of reminders.</dc:title>
  <dc:creator>Grace Nolt</dc:creator>
  <cp:lastModifiedBy>Grace Nolt</cp:lastModifiedBy>
  <cp:revision>15</cp:revision>
  <dcterms:modified xsi:type="dcterms:W3CDTF">2024-02-24T15:46:42Z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0x010100D54684C2AA2C6144B4F386027B5B6E89</vt:lpwstr>
  </property>
  <property fmtid="{D5CDD505-2E9C-101B-9397-08002B2CF9AE}" pid="3" name="MediaServiceImageTags">
    <vt:lpwstr/>
  </property>
</Properties>
</file>