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2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9144000" cy="5143500" type="screen16x9"/>
  <p:notesSz cx="6858000" cy="9144000"/>
  <p:embeddedFontLst>
    <p:embeddedFont>
      <p:font typeface="Roboto" panose="02000000000000000000" pitchFamily="2" charset="0"/>
      <p:regular r:id="rId28"/>
      <p:bold r:id="rId29"/>
      <p:italic r:id="rId30"/>
      <p:boldItalic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CE1C6E-9B2C-18A8-6936-5FB57F76703E}" v="2" dt="2024-02-09T14:30:23.8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4" d="100"/>
          <a:sy n="124" d="100"/>
        </p:scale>
        <p:origin x="70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font" Target="fonts/font2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font" Target="fonts/font1.fntdata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684b49ab75_0_1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684b49ab75_0_1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688799252d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688799252d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688799252d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688799252d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688799252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688799252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688799252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688799252d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688799252d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688799252d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688799252d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688799252d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688799252d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688799252d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688799252d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2688799252d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688799252d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688799252d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688799252d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688799252d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f0c1313bf5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f0c1313bf5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688799252d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688799252d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f0c1313bf5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1f0c1313bf5_0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688799252d_0_1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688799252d_0_1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f0c131328e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f0c131328e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f0c1313bf5_0_2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f0c1313bf5_0_2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684b49ab75_0_1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684b49ab75_0_11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688799252d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688799252d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688799252d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688799252d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f0c1313bf5_0_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f0c1313bf5_0_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688799252d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688799252d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 rtl="0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-4EDhdAHrO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reel/921886192227659?fs=e&amp;s=TIeQ9V&amp;mibextid=0NULKw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3" descr="&quot;Don't try to fix it. I just need you to listen.&quot; Every man has heard these words. And they are the law of the land. No matter what." title="It's Not About The Nail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>
            <a:spLocks noGrp="1"/>
          </p:cNvSpPr>
          <p:nvPr>
            <p:ph type="title" idx="4294967295"/>
          </p:nvPr>
        </p:nvSpPr>
        <p:spPr>
          <a:xfrm>
            <a:off x="211475" y="148200"/>
            <a:ext cx="8205600" cy="46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 u="sng"/>
              <a:t>Don’t fight like WENIS</a:t>
            </a:r>
            <a:endParaRPr sz="37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 - Withdrawal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  - Escalate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 -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 -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 -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>
            <a:spLocks noGrp="1"/>
          </p:cNvSpPr>
          <p:nvPr>
            <p:ph type="title" idx="4294967295"/>
          </p:nvPr>
        </p:nvSpPr>
        <p:spPr>
          <a:xfrm>
            <a:off x="211475" y="148200"/>
            <a:ext cx="8205600" cy="46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 u="sng"/>
              <a:t>Don’t fight like WENIS</a:t>
            </a:r>
            <a:endParaRPr sz="37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 - Withdrawal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  - Escalate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 - Negative Interpretation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 -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 -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4"/>
          <p:cNvSpPr txBox="1">
            <a:spLocks noGrp="1"/>
          </p:cNvSpPr>
          <p:nvPr>
            <p:ph type="title" idx="4294967295"/>
          </p:nvPr>
        </p:nvSpPr>
        <p:spPr>
          <a:xfrm>
            <a:off x="211475" y="148200"/>
            <a:ext cx="8205600" cy="46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 u="sng"/>
              <a:t>Don’t fight like WENIS</a:t>
            </a:r>
            <a:endParaRPr sz="37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 - Withdrawal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  - Escalate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 - Negative Interpretation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 - Invalidation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 -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>
            <a:spLocks noGrp="1"/>
          </p:cNvSpPr>
          <p:nvPr>
            <p:ph type="title" idx="4294967295"/>
          </p:nvPr>
        </p:nvSpPr>
        <p:spPr>
          <a:xfrm>
            <a:off x="211475" y="148200"/>
            <a:ext cx="8205600" cy="46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 u="sng"/>
              <a:t>Don’t fight like WENIS</a:t>
            </a:r>
            <a:endParaRPr sz="37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 - Withdrawal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  - Escalate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 - Negative Interpretation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 - Invalidation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 - Shifting or Spinning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>
            <a:spLocks noGrp="1"/>
          </p:cNvSpPr>
          <p:nvPr>
            <p:ph type="title" idx="4294967295"/>
          </p:nvPr>
        </p:nvSpPr>
        <p:spPr>
          <a:xfrm>
            <a:off x="214900" y="215325"/>
            <a:ext cx="8581200" cy="450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 not conform to the pattern of this world, but be transformed by the renewing of your mind. Then you will be able to test and approve what God’s will is - his good, pleasing and perfect will.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</a:rPr>
              <a:t>Romans 12:1-2</a:t>
            </a:r>
            <a:endParaRPr b="1">
              <a:solidFill>
                <a:schemeClr val="accent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7"/>
          <p:cNvSpPr txBox="1">
            <a:spLocks noGrp="1"/>
          </p:cNvSpPr>
          <p:nvPr>
            <p:ph type="title" idx="4294967295"/>
          </p:nvPr>
        </p:nvSpPr>
        <p:spPr>
          <a:xfrm>
            <a:off x="214900" y="215325"/>
            <a:ext cx="8581200" cy="450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we all - are being transformed into His image with ever-increasing glory, which comes from the Lord, who is the Spirit.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</a:rPr>
              <a:t>2 Corinthians 3:18</a:t>
            </a:r>
            <a:endParaRPr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8"/>
          <p:cNvSpPr txBox="1">
            <a:spLocks noGrp="1"/>
          </p:cNvSpPr>
          <p:nvPr>
            <p:ph type="title" idx="4294967295"/>
          </p:nvPr>
        </p:nvSpPr>
        <p:spPr>
          <a:xfrm>
            <a:off x="211475" y="148200"/>
            <a:ext cx="8205600" cy="46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 u="sng"/>
              <a:t>Don’t fight like WENIS</a:t>
            </a:r>
            <a:endParaRPr sz="37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 - Withdrawal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  - Escalate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 - Negative Interpretation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 - Invalidation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 - Shifting or Spinning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9"/>
          <p:cNvSpPr txBox="1">
            <a:spLocks noGrp="1"/>
          </p:cNvSpPr>
          <p:nvPr>
            <p:ph type="title" idx="4294967295"/>
          </p:nvPr>
        </p:nvSpPr>
        <p:spPr>
          <a:xfrm>
            <a:off x="214900" y="215325"/>
            <a:ext cx="8581200" cy="450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“In your anger do not sin.” Do not let the sun go down while you are still angry.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</a:rPr>
              <a:t>Ephesians 4:26</a:t>
            </a:r>
            <a:endParaRPr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0"/>
          <p:cNvSpPr txBox="1">
            <a:spLocks noGrp="1"/>
          </p:cNvSpPr>
          <p:nvPr>
            <p:ph type="title" idx="4294967295"/>
          </p:nvPr>
        </p:nvSpPr>
        <p:spPr>
          <a:xfrm>
            <a:off x="214900" y="215325"/>
            <a:ext cx="8581200" cy="450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 angry, but do not sin. Ponder in your own heart on your bed and be silent.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</a:rPr>
              <a:t>Psalm 4:4</a:t>
            </a:r>
            <a:endParaRPr b="1"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1"/>
          <p:cNvSpPr txBox="1">
            <a:spLocks noGrp="1"/>
          </p:cNvSpPr>
          <p:nvPr>
            <p:ph type="title" idx="4294967295"/>
          </p:nvPr>
        </p:nvSpPr>
        <p:spPr>
          <a:xfrm>
            <a:off x="214900" y="215325"/>
            <a:ext cx="8581200" cy="450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Don’t sin by letting anger control you. Think about it over night and remain silent.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</a:rPr>
              <a:t>Psalm 4:4 (NLT)</a:t>
            </a:r>
            <a:endParaRPr>
              <a:solidFill>
                <a:schemeClr val="accent6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b="1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260849" y="245450"/>
            <a:ext cx="8622300" cy="383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Conflict and Communication.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 sz="2400" b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2"/>
          <p:cNvSpPr txBox="1">
            <a:spLocks noGrp="1"/>
          </p:cNvSpPr>
          <p:nvPr>
            <p:ph type="title" idx="4294967295"/>
          </p:nvPr>
        </p:nvSpPr>
        <p:spPr>
          <a:xfrm>
            <a:off x="211475" y="148200"/>
            <a:ext cx="8205600" cy="46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 u="sng"/>
              <a:t>Don’t fight like WENIS</a:t>
            </a:r>
            <a:endParaRPr sz="37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 - Withdrawal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  - Escalate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 - Negative Interpretation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 - Invalidation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 - Shifting or Spinning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4"/>
          <p:cNvSpPr txBox="1"/>
          <p:nvPr/>
        </p:nvSpPr>
        <p:spPr>
          <a:xfrm>
            <a:off x="316400" y="1376350"/>
            <a:ext cx="8392500" cy="123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https://www.facebook.com/reel/921886192227659?fs=e&amp;s=TIeQ9V&amp;mibextid=0NULKw</a:t>
            </a:r>
            <a:endParaRPr lang="en-US" sz="1800">
              <a:solidFill>
                <a:schemeClr val="lt1"/>
              </a:solidFill>
              <a:latin typeface="Roboto"/>
              <a:ea typeface="Roboto"/>
              <a:cs typeface="Roboto"/>
              <a:hlinkClick r:id="rId3"/>
            </a:endParaRPr>
          </a:p>
          <a:p>
            <a:endParaRPr lang="en" sz="1800" dirty="0">
              <a:solidFill>
                <a:schemeClr val="lt1"/>
              </a:solidFill>
              <a:latin typeface="Roboto"/>
              <a:ea typeface="Roboto"/>
              <a:cs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>
            <a:spLocks noGrp="1"/>
          </p:cNvSpPr>
          <p:nvPr>
            <p:ph type="title" idx="4294967295"/>
          </p:nvPr>
        </p:nvSpPr>
        <p:spPr>
          <a:xfrm>
            <a:off x="535775" y="298500"/>
            <a:ext cx="8205600" cy="76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 dear brothers and sisters, be slow to speak, quick to listen and slow to become angry.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accent6"/>
                </a:solidFill>
              </a:rPr>
              <a:t>James 1:19</a:t>
            </a:r>
            <a:endParaRPr b="1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6"/>
          <p:cNvPicPr preferRelativeResize="0"/>
          <p:nvPr/>
        </p:nvPicPr>
        <p:blipFill rotWithShape="1">
          <a:blip r:embed="rId3">
            <a:alphaModFix/>
          </a:blip>
          <a:srcRect b="990"/>
          <a:stretch/>
        </p:blipFill>
        <p:spPr>
          <a:xfrm>
            <a:off x="152400" y="152400"/>
            <a:ext cx="8839199" cy="3952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3000" y="0"/>
            <a:ext cx="6858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title" idx="4294967295"/>
          </p:nvPr>
        </p:nvSpPr>
        <p:spPr>
          <a:xfrm>
            <a:off x="355950" y="148200"/>
            <a:ext cx="8061300" cy="46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 u="sng"/>
              <a:t>Conflict Resolution and fighting well</a:t>
            </a:r>
            <a:endParaRPr sz="3700" u="sng"/>
          </a:p>
          <a:p>
            <a:pPr marL="457200" lvl="0" indent="-463550" algn="l" rtl="0">
              <a:spcBef>
                <a:spcPts val="1600"/>
              </a:spcBef>
              <a:spcAft>
                <a:spcPts val="0"/>
              </a:spcAft>
              <a:buSzPts val="3700"/>
              <a:buAutoNum type="arabicPeriod"/>
            </a:pPr>
            <a:r>
              <a:rPr lang="en" sz="3700"/>
              <a:t>You are on the same team!</a:t>
            </a:r>
            <a:endParaRPr sz="37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80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title" idx="4294967295"/>
          </p:nvPr>
        </p:nvSpPr>
        <p:spPr>
          <a:xfrm>
            <a:off x="355950" y="148200"/>
            <a:ext cx="8061300" cy="46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 u="sng"/>
              <a:t>Conflict Resolution and fighting well</a:t>
            </a:r>
            <a:endParaRPr sz="3700" u="sng"/>
          </a:p>
          <a:p>
            <a:pPr marL="457200" lvl="0" indent="-463550" algn="l" rtl="0">
              <a:spcBef>
                <a:spcPts val="1600"/>
              </a:spcBef>
              <a:spcAft>
                <a:spcPts val="0"/>
              </a:spcAft>
              <a:buSzPts val="3700"/>
              <a:buAutoNum type="arabicPeriod"/>
            </a:pPr>
            <a:r>
              <a:rPr lang="en" sz="3700"/>
              <a:t>You are on the same team!</a:t>
            </a:r>
            <a:endParaRPr sz="37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800"/>
          </a:p>
          <a:p>
            <a:pPr marL="457200" lvl="0" indent="-463550" algn="l" rtl="0">
              <a:spcBef>
                <a:spcPts val="1600"/>
              </a:spcBef>
              <a:spcAft>
                <a:spcPts val="0"/>
              </a:spcAft>
              <a:buSzPts val="3700"/>
              <a:buAutoNum type="arabicPeriod"/>
            </a:pPr>
            <a:r>
              <a:rPr lang="en" sz="3700"/>
              <a:t>Don’t fight like WENIS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>
            <a:spLocks noGrp="1"/>
          </p:cNvSpPr>
          <p:nvPr>
            <p:ph type="title" idx="4294967295"/>
          </p:nvPr>
        </p:nvSpPr>
        <p:spPr>
          <a:xfrm>
            <a:off x="211475" y="148200"/>
            <a:ext cx="8205600" cy="46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 u="sng"/>
              <a:t>Don’t fight like WENIS</a:t>
            </a:r>
            <a:endParaRPr sz="37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 -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  -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 -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 -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 - 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 idx="4294967295"/>
          </p:nvPr>
        </p:nvSpPr>
        <p:spPr>
          <a:xfrm>
            <a:off x="211475" y="148200"/>
            <a:ext cx="8205600" cy="46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 u="sng"/>
              <a:t>Don’t fight like WENIS</a:t>
            </a:r>
            <a:endParaRPr sz="37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 - Withdrawal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  -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 -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 -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 -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6037225-717f-4606-ae61-6a72c7c4869f" xsi:nil="true"/>
    <lcf76f155ced4ddcb4097134ff3c332f xmlns="917e5049-bc16-48f4-be32-0f4102882475">
      <Terms xmlns="http://schemas.microsoft.com/office/infopath/2007/PartnerControls"/>
    </lcf76f155ced4ddcb4097134ff3c332f>
    <SharedWithUsers xmlns="96037225-717f-4606-ae61-6a72c7c4869f">
      <UserInfo>
        <DisplayName>Grace Nolt</DisplayName>
        <AccountId>38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4684C2AA2C6144B4F386027B5B6E89" ma:contentTypeVersion="18" ma:contentTypeDescription="Create a new document." ma:contentTypeScope="" ma:versionID="93a8332dc3f3ffbc0ac47e0e83e64a2c">
  <xsd:schema xmlns:xsd="http://www.w3.org/2001/XMLSchema" xmlns:xs="http://www.w3.org/2001/XMLSchema" xmlns:p="http://schemas.microsoft.com/office/2006/metadata/properties" xmlns:ns2="917e5049-bc16-48f4-be32-0f4102882475" xmlns:ns3="96037225-717f-4606-ae61-6a72c7c4869f" targetNamespace="http://schemas.microsoft.com/office/2006/metadata/properties" ma:root="true" ma:fieldsID="0956f3cbb93eef0c54e81af9cb383f3e" ns2:_="" ns3:_="">
    <xsd:import namespace="917e5049-bc16-48f4-be32-0f4102882475"/>
    <xsd:import namespace="96037225-717f-4606-ae61-6a72c7c486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7e5049-bc16-48f4-be32-0f41028824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21bc4c93-c2d0-4677-9b6f-25ae2d9508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037225-717f-4606-ae61-6a72c7c4869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adbd2c57-427c-4760-afac-66e9b84d8234}" ma:internalName="TaxCatchAll" ma:showField="CatchAllData" ma:web="96037225-717f-4606-ae61-6a72c7c486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78CBE3-7DB0-4119-9AF0-FA94CA976E33}">
  <ds:schemaRefs>
    <ds:schemaRef ds:uri="http://schemas.microsoft.com/office/2006/metadata/properties"/>
    <ds:schemaRef ds:uri="http://schemas.microsoft.com/office/infopath/2007/PartnerControls"/>
    <ds:schemaRef ds:uri="96037225-717f-4606-ae61-6a72c7c4869f"/>
    <ds:schemaRef ds:uri="917e5049-bc16-48f4-be32-0f4102882475"/>
  </ds:schemaRefs>
</ds:datastoreItem>
</file>

<file path=customXml/itemProps2.xml><?xml version="1.0" encoding="utf-8"?>
<ds:datastoreItem xmlns:ds="http://schemas.openxmlformats.org/officeDocument/2006/customXml" ds:itemID="{522BAA1C-1411-4275-B1E3-961529F504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7e5049-bc16-48f4-be32-0f4102882475"/>
    <ds:schemaRef ds:uri="96037225-717f-4606-ae61-6a72c7c486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1BDCE08-3D37-459B-9441-2228E019234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364</Words>
  <Application>Microsoft Office PowerPoint</Application>
  <PresentationFormat>On-screen Show (16:9)</PresentationFormat>
  <Paragraphs>68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Roboto</vt:lpstr>
      <vt:lpstr>Arial</vt:lpstr>
      <vt:lpstr>Material</vt:lpstr>
      <vt:lpstr>PowerPoint Presentation</vt:lpstr>
      <vt:lpstr>Conflict and Communication. </vt:lpstr>
      <vt:lpstr>My dear brothers and sisters, be slow to speak, quick to listen and slow to become angry.  James 1:19</vt:lpstr>
      <vt:lpstr>PowerPoint Presentation</vt:lpstr>
      <vt:lpstr>PowerPoint Presentation</vt:lpstr>
      <vt:lpstr>Conflict Resolution and fighting well You are on the same team!  </vt:lpstr>
      <vt:lpstr>Conflict Resolution and fighting well You are on the same team!  Don’t fight like WENIS</vt:lpstr>
      <vt:lpstr>Don’t fight like WENIS W -  E  -  N -  I -  S - </vt:lpstr>
      <vt:lpstr>Don’t fight like WENIS W - Withdrawal E  -  N -  I -  S - </vt:lpstr>
      <vt:lpstr>Don’t fight like WENIS W - Withdrawal E  - Escalate N -  I -  S - </vt:lpstr>
      <vt:lpstr>Don’t fight like WENIS W - Withdrawal E  - Escalate N - Negative Interpretation I -  S - </vt:lpstr>
      <vt:lpstr>Don’t fight like WENIS W - Withdrawal E  - Escalate N - Negative Interpretation I - Invalidation S - </vt:lpstr>
      <vt:lpstr>Don’t fight like WENIS W - Withdrawal E  - Escalate N - Negative Interpretation I - Invalidation S - Shifting or Spinning</vt:lpstr>
      <vt:lpstr>Do not conform to the pattern of this world, but be transformed by the renewing of your mind. Then you will be able to test and approve what God’s will is - his good, pleasing and perfect will. Romans 12:1-2 </vt:lpstr>
      <vt:lpstr>And we all - are being transformed into His image with ever-increasing glory, which comes from the Lord, who is the Spirit. 2 Corinthians 3:18</vt:lpstr>
      <vt:lpstr>Don’t fight like WENIS W - Withdrawal E  - Escalate N - Negative Interpretation I - Invalidation S - Shifting or Spinning</vt:lpstr>
      <vt:lpstr>“In your anger do not sin.” Do not let the sun go down while you are still angry. Ephesians 4:26</vt:lpstr>
      <vt:lpstr>Be angry, but do not sin. Ponder in your own heart on your bed and be silent. Psalm 4:4  </vt:lpstr>
      <vt:lpstr>Don’t sin by letting anger control you. Think about it over night and remain silent. Psalm 4:4 (NLT) </vt:lpstr>
      <vt:lpstr>Don’t fight like WENIS W - Withdrawal E  - Escalate N - Negative Interpretation I - Invalidation S - Shifting or Spinning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 Nolt</dc:creator>
  <cp:lastModifiedBy>Grace Nolt</cp:lastModifiedBy>
  <cp:revision>3</cp:revision>
  <dcterms:modified xsi:type="dcterms:W3CDTF">2024-02-24T15:47:55Z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0x010100D54684C2AA2C6144B4F386027B5B6E89</vt:lpwstr>
  </property>
  <property fmtid="{D5CDD505-2E9C-101B-9397-08002B2CF9AE}" pid="3" name="MediaServiceImageTags">
    <vt:lpwstr/>
  </property>
</Properties>
</file>