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15"/>
  </p:notesMasterIdLst>
  <p:sldIdLst>
    <p:sldId id="256" r:id="rId5"/>
    <p:sldId id="257" r:id="rId6"/>
    <p:sldId id="258" r:id="rId7"/>
    <p:sldId id="259" r:id="rId8"/>
    <p:sldId id="260" r:id="rId9"/>
    <p:sldId id="261" r:id="rId10"/>
    <p:sldId id="262" r:id="rId11"/>
    <p:sldId id="263" r:id="rId12"/>
    <p:sldId id="264" r:id="rId13"/>
    <p:sldId id="265" r:id="rId14"/>
  </p:sldIdLst>
  <p:sldSz cx="9144000" cy="5143500" type="screen16x9"/>
  <p:notesSz cx="6858000" cy="9144000"/>
  <p:embeddedFontLst>
    <p:embeddedFont>
      <p:font typeface="Roboto" panose="02000000000000000000" pitchFamily="2" charset="0"/>
      <p:regular r:id="rId16"/>
      <p:bold r:id="rId17"/>
      <p:italic r:id="rId18"/>
      <p:bold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24" d="100"/>
          <a:sy n="124" d="100"/>
        </p:scale>
        <p:origin x="700" y="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font" Target="fonts/font3.fntdata"/><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font" Target="fonts/font2.fntdata"/><Relationship Id="rId2" Type="http://schemas.openxmlformats.org/officeDocument/2006/relationships/customXml" Target="../customXml/item2.xml"/><Relationship Id="rId16" Type="http://schemas.openxmlformats.org/officeDocument/2006/relationships/font" Target="fonts/font1.fntdata"/><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font" Target="fonts/font4.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1f0c1313bf5_0_32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1f0c1313bf5_0_3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1f0c1313bf5_0_26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1f0c1313bf5_0_2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1f0c131328e_0_1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1f0c131328e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68880049f8_0_2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268880049f8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268880049f8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268880049f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268880049f8_0_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268880049f8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268880049f8_0_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268880049f8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68880049f8_0_1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68880049f8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268880049f8_0_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268880049f8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268880049f8_0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268880049f8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flipH="1">
            <a:off x="8246400" y="4245875"/>
            <a:ext cx="897600" cy="897600"/>
          </a:xfrm>
          <a:prstGeom prst="round1Rect">
            <a:avLst>
              <a:gd name="adj" fmla="val 16667"/>
            </a:avLst>
          </a:prstGeom>
          <a:solidFill>
            <a:schemeClr val="lt1">
              <a:alpha val="680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txBox="1">
            <a:spLocks noGrp="1"/>
          </p:cNvSpPr>
          <p:nvPr>
            <p:ph type="ctrTitle"/>
          </p:nvPr>
        </p:nvSpPr>
        <p:spPr>
          <a:xfrm>
            <a:off x="390525" y="1819275"/>
            <a:ext cx="8222100" cy="933600"/>
          </a:xfrm>
          <a:prstGeom prst="rect">
            <a:avLst/>
          </a:prstGeom>
        </p:spPr>
        <p:txBody>
          <a:bodyPr spcFirstLastPara="1" wrap="square" lIns="91425" tIns="91425" rIns="91425" bIns="91425" anchor="b" anchorCtr="0">
            <a:norm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13" name="Google Shape;13;p2"/>
          <p:cNvSpPr txBox="1">
            <a:spLocks noGrp="1"/>
          </p:cNvSpPr>
          <p:nvPr>
            <p:ph type="subTitle" idx="1"/>
          </p:nvPr>
        </p:nvSpPr>
        <p:spPr>
          <a:xfrm>
            <a:off x="390525" y="2789130"/>
            <a:ext cx="8222100" cy="432900"/>
          </a:xfrm>
          <a:prstGeom prst="rect">
            <a:avLst/>
          </a:prstGeom>
        </p:spPr>
        <p:txBody>
          <a:bodyPr spcFirstLastPara="1" wrap="square" lIns="91425" tIns="91425" rIns="91425" bIns="91425" anchor="t" anchorCtr="0">
            <a:normAutofit/>
          </a:bodyPr>
          <a:lstStyle>
            <a:lvl1pPr lvl="0" rtl="0">
              <a:lnSpc>
                <a:spcPct val="100000"/>
              </a:lnSpc>
              <a:spcBef>
                <a:spcPts val="0"/>
              </a:spcBef>
              <a:spcAft>
                <a:spcPts val="0"/>
              </a:spcAft>
              <a:buClr>
                <a:schemeClr val="lt1"/>
              </a:buClr>
              <a:buSzPts val="1800"/>
              <a:buNone/>
              <a:defRPr>
                <a:solidFill>
                  <a:schemeClr val="lt1"/>
                </a:solidFill>
              </a:defRPr>
            </a:lvl1pPr>
            <a:lvl2pPr lvl="1" rtl="0">
              <a:lnSpc>
                <a:spcPct val="100000"/>
              </a:lnSpc>
              <a:spcBef>
                <a:spcPts val="0"/>
              </a:spcBef>
              <a:spcAft>
                <a:spcPts val="0"/>
              </a:spcAft>
              <a:buClr>
                <a:schemeClr val="lt1"/>
              </a:buClr>
              <a:buSzPts val="1800"/>
              <a:buNone/>
              <a:defRPr sz="1800">
                <a:solidFill>
                  <a:schemeClr val="lt1"/>
                </a:solidFill>
              </a:defRPr>
            </a:lvl2pPr>
            <a:lvl3pPr lvl="2" rtl="0">
              <a:lnSpc>
                <a:spcPct val="100000"/>
              </a:lnSpc>
              <a:spcBef>
                <a:spcPts val="0"/>
              </a:spcBef>
              <a:spcAft>
                <a:spcPts val="0"/>
              </a:spcAft>
              <a:buClr>
                <a:schemeClr val="lt1"/>
              </a:buClr>
              <a:buSzPts val="1800"/>
              <a:buNone/>
              <a:defRPr sz="1800">
                <a:solidFill>
                  <a:schemeClr val="lt1"/>
                </a:solidFill>
              </a:defRPr>
            </a:lvl3pPr>
            <a:lvl4pPr lvl="3" rtl="0">
              <a:lnSpc>
                <a:spcPct val="100000"/>
              </a:lnSpc>
              <a:spcBef>
                <a:spcPts val="0"/>
              </a:spcBef>
              <a:spcAft>
                <a:spcPts val="0"/>
              </a:spcAft>
              <a:buClr>
                <a:schemeClr val="lt1"/>
              </a:buClr>
              <a:buSzPts val="1800"/>
              <a:buNone/>
              <a:defRPr sz="1800">
                <a:solidFill>
                  <a:schemeClr val="lt1"/>
                </a:solidFill>
              </a:defRPr>
            </a:lvl4pPr>
            <a:lvl5pPr lvl="4" rtl="0">
              <a:lnSpc>
                <a:spcPct val="100000"/>
              </a:lnSpc>
              <a:spcBef>
                <a:spcPts val="0"/>
              </a:spcBef>
              <a:spcAft>
                <a:spcPts val="0"/>
              </a:spcAft>
              <a:buClr>
                <a:schemeClr val="lt1"/>
              </a:buClr>
              <a:buSzPts val="1800"/>
              <a:buNone/>
              <a:defRPr sz="1800">
                <a:solidFill>
                  <a:schemeClr val="lt1"/>
                </a:solidFill>
              </a:defRPr>
            </a:lvl5pPr>
            <a:lvl6pPr lvl="5" rtl="0">
              <a:lnSpc>
                <a:spcPct val="100000"/>
              </a:lnSpc>
              <a:spcBef>
                <a:spcPts val="0"/>
              </a:spcBef>
              <a:spcAft>
                <a:spcPts val="0"/>
              </a:spcAft>
              <a:buClr>
                <a:schemeClr val="lt1"/>
              </a:buClr>
              <a:buSzPts val="1800"/>
              <a:buNone/>
              <a:defRPr sz="1800">
                <a:solidFill>
                  <a:schemeClr val="lt1"/>
                </a:solidFill>
              </a:defRPr>
            </a:lvl6pPr>
            <a:lvl7pPr lvl="6" rtl="0">
              <a:lnSpc>
                <a:spcPct val="100000"/>
              </a:lnSpc>
              <a:spcBef>
                <a:spcPts val="0"/>
              </a:spcBef>
              <a:spcAft>
                <a:spcPts val="0"/>
              </a:spcAft>
              <a:buClr>
                <a:schemeClr val="lt1"/>
              </a:buClr>
              <a:buSzPts val="1800"/>
              <a:buNone/>
              <a:defRPr sz="1800">
                <a:solidFill>
                  <a:schemeClr val="lt1"/>
                </a:solidFill>
              </a:defRPr>
            </a:lvl7pPr>
            <a:lvl8pPr lvl="7" rtl="0">
              <a:lnSpc>
                <a:spcPct val="100000"/>
              </a:lnSpc>
              <a:spcBef>
                <a:spcPts val="0"/>
              </a:spcBef>
              <a:spcAft>
                <a:spcPts val="0"/>
              </a:spcAft>
              <a:buClr>
                <a:schemeClr val="lt1"/>
              </a:buClr>
              <a:buSzPts val="1800"/>
              <a:buNone/>
              <a:defRPr sz="1800">
                <a:solidFill>
                  <a:schemeClr val="lt1"/>
                </a:solidFill>
              </a:defRPr>
            </a:lvl8pPr>
            <a:lvl9pPr lvl="8" rtl="0">
              <a:lnSpc>
                <a:spcPct val="100000"/>
              </a:lnSpc>
              <a:spcBef>
                <a:spcPts val="0"/>
              </a:spcBef>
              <a:spcAft>
                <a:spcPts val="0"/>
              </a:spcAft>
              <a:buClr>
                <a:schemeClr val="lt1"/>
              </a:buClr>
              <a:buSzPts val="1800"/>
              <a:buNone/>
              <a:defRPr sz="1800">
                <a:solidFill>
                  <a:schemeClr val="lt1"/>
                </a:solidFill>
              </a:defRPr>
            </a:lvl9pPr>
          </a:lstStyle>
          <a:p>
            <a:endParaRPr/>
          </a:p>
        </p:txBody>
      </p:sp>
      <p:sp>
        <p:nvSpPr>
          <p:cNvPr id="14" name="Google Shape;14;p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4"/>
        </a:solidFill>
        <a:effectLst/>
      </p:bgPr>
    </p:bg>
    <p:spTree>
      <p:nvGrpSpPr>
        <p:cNvPr id="1" name="Shape 57"/>
        <p:cNvGrpSpPr/>
        <p:nvPr/>
      </p:nvGrpSpPr>
      <p:grpSpPr>
        <a:xfrm>
          <a:off x="0" y="0"/>
          <a:ext cx="0" cy="0"/>
          <a:chOff x="0" y="0"/>
          <a:chExt cx="0" cy="0"/>
        </a:xfrm>
      </p:grpSpPr>
      <p:sp>
        <p:nvSpPr>
          <p:cNvPr id="58" name="Google Shape;58;p11"/>
          <p:cNvSpPr txBox="1">
            <a:spLocks noGrp="1"/>
          </p:cNvSpPr>
          <p:nvPr>
            <p:ph type="title" hasCustomPrompt="1"/>
          </p:nvPr>
        </p:nvSpPr>
        <p:spPr>
          <a:xfrm>
            <a:off x="475500" y="1258525"/>
            <a:ext cx="8222100" cy="1963500"/>
          </a:xfrm>
          <a:prstGeom prst="rect">
            <a:avLst/>
          </a:prstGeom>
        </p:spPr>
        <p:txBody>
          <a:bodyPr spcFirstLastPara="1" wrap="square" lIns="91425" tIns="91425" rIns="91425" bIns="91425" anchor="b" anchorCtr="0">
            <a:normAutofit/>
          </a:bodyPr>
          <a:lstStyle>
            <a:lvl1pPr lvl="0" algn="ctr" rtl="0">
              <a:spcBef>
                <a:spcPts val="0"/>
              </a:spcBef>
              <a:spcAft>
                <a:spcPts val="0"/>
              </a:spcAft>
              <a:buClr>
                <a:schemeClr val="dk2"/>
              </a:buClr>
              <a:buSzPts val="12000"/>
              <a:buNone/>
              <a:defRPr sz="12000">
                <a:solidFill>
                  <a:schemeClr val="dk2"/>
                </a:solidFill>
              </a:defRPr>
            </a:lvl1pPr>
            <a:lvl2pPr lvl="1" algn="ctr" rtl="0">
              <a:spcBef>
                <a:spcPts val="0"/>
              </a:spcBef>
              <a:spcAft>
                <a:spcPts val="0"/>
              </a:spcAft>
              <a:buClr>
                <a:schemeClr val="dk2"/>
              </a:buClr>
              <a:buSzPts val="12000"/>
              <a:buNone/>
              <a:defRPr sz="12000">
                <a:solidFill>
                  <a:schemeClr val="dk2"/>
                </a:solidFill>
              </a:defRPr>
            </a:lvl2pPr>
            <a:lvl3pPr lvl="2" algn="ctr" rtl="0">
              <a:spcBef>
                <a:spcPts val="0"/>
              </a:spcBef>
              <a:spcAft>
                <a:spcPts val="0"/>
              </a:spcAft>
              <a:buClr>
                <a:schemeClr val="dk2"/>
              </a:buClr>
              <a:buSzPts val="12000"/>
              <a:buNone/>
              <a:defRPr sz="12000">
                <a:solidFill>
                  <a:schemeClr val="dk2"/>
                </a:solidFill>
              </a:defRPr>
            </a:lvl3pPr>
            <a:lvl4pPr lvl="3" algn="ctr" rtl="0">
              <a:spcBef>
                <a:spcPts val="0"/>
              </a:spcBef>
              <a:spcAft>
                <a:spcPts val="0"/>
              </a:spcAft>
              <a:buClr>
                <a:schemeClr val="dk2"/>
              </a:buClr>
              <a:buSzPts val="12000"/>
              <a:buNone/>
              <a:defRPr sz="12000">
                <a:solidFill>
                  <a:schemeClr val="dk2"/>
                </a:solidFill>
              </a:defRPr>
            </a:lvl4pPr>
            <a:lvl5pPr lvl="4" algn="ctr" rtl="0">
              <a:spcBef>
                <a:spcPts val="0"/>
              </a:spcBef>
              <a:spcAft>
                <a:spcPts val="0"/>
              </a:spcAft>
              <a:buClr>
                <a:schemeClr val="dk2"/>
              </a:buClr>
              <a:buSzPts val="12000"/>
              <a:buNone/>
              <a:defRPr sz="12000">
                <a:solidFill>
                  <a:schemeClr val="dk2"/>
                </a:solidFill>
              </a:defRPr>
            </a:lvl5pPr>
            <a:lvl6pPr lvl="5" algn="ctr" rtl="0">
              <a:spcBef>
                <a:spcPts val="0"/>
              </a:spcBef>
              <a:spcAft>
                <a:spcPts val="0"/>
              </a:spcAft>
              <a:buClr>
                <a:schemeClr val="dk2"/>
              </a:buClr>
              <a:buSzPts val="12000"/>
              <a:buNone/>
              <a:defRPr sz="12000">
                <a:solidFill>
                  <a:schemeClr val="dk2"/>
                </a:solidFill>
              </a:defRPr>
            </a:lvl6pPr>
            <a:lvl7pPr lvl="6" algn="ctr" rtl="0">
              <a:spcBef>
                <a:spcPts val="0"/>
              </a:spcBef>
              <a:spcAft>
                <a:spcPts val="0"/>
              </a:spcAft>
              <a:buClr>
                <a:schemeClr val="dk2"/>
              </a:buClr>
              <a:buSzPts val="12000"/>
              <a:buNone/>
              <a:defRPr sz="12000">
                <a:solidFill>
                  <a:schemeClr val="dk2"/>
                </a:solidFill>
              </a:defRPr>
            </a:lvl7pPr>
            <a:lvl8pPr lvl="7" algn="ctr" rtl="0">
              <a:spcBef>
                <a:spcPts val="0"/>
              </a:spcBef>
              <a:spcAft>
                <a:spcPts val="0"/>
              </a:spcAft>
              <a:buClr>
                <a:schemeClr val="dk2"/>
              </a:buClr>
              <a:buSzPts val="12000"/>
              <a:buNone/>
              <a:defRPr sz="12000">
                <a:solidFill>
                  <a:schemeClr val="dk2"/>
                </a:solidFill>
              </a:defRPr>
            </a:lvl8pPr>
            <a:lvl9pPr lvl="8" algn="ctr" rtl="0">
              <a:spcBef>
                <a:spcPts val="0"/>
              </a:spcBef>
              <a:spcAft>
                <a:spcPts val="0"/>
              </a:spcAft>
              <a:buClr>
                <a:schemeClr val="dk2"/>
              </a:buClr>
              <a:buSzPts val="12000"/>
              <a:buNone/>
              <a:defRPr sz="12000">
                <a:solidFill>
                  <a:schemeClr val="dk2"/>
                </a:solidFill>
              </a:defRPr>
            </a:lvl9pPr>
          </a:lstStyle>
          <a:p>
            <a:r>
              <a:t>xx%</a:t>
            </a:r>
          </a:p>
        </p:txBody>
      </p:sp>
      <p:sp>
        <p:nvSpPr>
          <p:cNvPr id="59" name="Google Shape;59;p11"/>
          <p:cNvSpPr txBox="1">
            <a:spLocks noGrp="1"/>
          </p:cNvSpPr>
          <p:nvPr>
            <p:ph type="body" idx="1"/>
          </p:nvPr>
        </p:nvSpPr>
        <p:spPr>
          <a:xfrm>
            <a:off x="475500" y="3304625"/>
            <a:ext cx="8222100" cy="1300800"/>
          </a:xfrm>
          <a:prstGeom prst="rect">
            <a:avLst/>
          </a:prstGeom>
        </p:spPr>
        <p:txBody>
          <a:bodyPr spcFirstLastPara="1" wrap="square" lIns="91425" tIns="91425" rIns="91425" bIns="91425" anchor="t" anchorCtr="0">
            <a:normAutofit/>
          </a:bodyPr>
          <a:lstStyle>
            <a:lvl1pPr marL="457200" lvl="0" indent="-342900" algn="ctr" rtl="0">
              <a:spcBef>
                <a:spcPts val="0"/>
              </a:spcBef>
              <a:spcAft>
                <a:spcPts val="0"/>
              </a:spcAft>
              <a:buSzPts val="1800"/>
              <a:buChar char="●"/>
              <a:defRPr/>
            </a:lvl1pPr>
            <a:lvl2pPr marL="914400" lvl="1" indent="-317500" algn="ctr" rtl="0">
              <a:spcBef>
                <a:spcPts val="0"/>
              </a:spcBef>
              <a:spcAft>
                <a:spcPts val="0"/>
              </a:spcAft>
              <a:buSzPts val="1400"/>
              <a:buChar char="○"/>
              <a:defRPr/>
            </a:lvl2pPr>
            <a:lvl3pPr marL="1371600" lvl="2" indent="-317500" algn="ctr" rtl="0">
              <a:spcBef>
                <a:spcPts val="0"/>
              </a:spcBef>
              <a:spcAft>
                <a:spcPts val="0"/>
              </a:spcAft>
              <a:buSzPts val="1400"/>
              <a:buChar char="■"/>
              <a:defRPr/>
            </a:lvl3pPr>
            <a:lvl4pPr marL="1828800" lvl="3" indent="-317500" algn="ctr" rtl="0">
              <a:spcBef>
                <a:spcPts val="0"/>
              </a:spcBef>
              <a:spcAft>
                <a:spcPts val="0"/>
              </a:spcAft>
              <a:buSzPts val="1400"/>
              <a:buChar char="●"/>
              <a:defRPr/>
            </a:lvl4pPr>
            <a:lvl5pPr marL="2286000" lvl="4" indent="-317500" algn="ctr" rtl="0">
              <a:spcBef>
                <a:spcPts val="0"/>
              </a:spcBef>
              <a:spcAft>
                <a:spcPts val="0"/>
              </a:spcAft>
              <a:buSzPts val="1400"/>
              <a:buChar char="○"/>
              <a:defRPr/>
            </a:lvl5pPr>
            <a:lvl6pPr marL="2743200" lvl="5" indent="-317500" algn="ctr" rtl="0">
              <a:spcBef>
                <a:spcPts val="0"/>
              </a:spcBef>
              <a:spcAft>
                <a:spcPts val="0"/>
              </a:spcAft>
              <a:buSzPts val="1400"/>
              <a:buChar char="■"/>
              <a:defRPr/>
            </a:lvl6pPr>
            <a:lvl7pPr marL="3200400" lvl="6" indent="-317500" algn="ctr" rtl="0">
              <a:spcBef>
                <a:spcPts val="0"/>
              </a:spcBef>
              <a:spcAft>
                <a:spcPts val="0"/>
              </a:spcAft>
              <a:buSzPts val="1400"/>
              <a:buChar char="●"/>
              <a:defRPr/>
            </a:lvl7pPr>
            <a:lvl8pPr marL="3657600" lvl="7" indent="-317500" algn="ctr" rtl="0">
              <a:spcBef>
                <a:spcPts val="0"/>
              </a:spcBef>
              <a:spcAft>
                <a:spcPts val="0"/>
              </a:spcAft>
              <a:buSzPts val="1400"/>
              <a:buChar char="○"/>
              <a:defRPr/>
            </a:lvl8pPr>
            <a:lvl9pPr marL="4114800" lvl="8" indent="-317500" algn="ctr" rtl="0">
              <a:spcBef>
                <a:spcPts val="0"/>
              </a:spcBef>
              <a:spcAft>
                <a:spcPts val="0"/>
              </a:spcAft>
              <a:buSzPts val="1400"/>
              <a:buChar char="■"/>
              <a:defRPr/>
            </a:lvl9pPr>
          </a:lstStyle>
          <a:p>
            <a:endParaRPr/>
          </a:p>
        </p:txBody>
      </p:sp>
      <p:sp>
        <p:nvSpPr>
          <p:cNvPr id="60" name="Google Shape;60;p11"/>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Google Shape;62;p1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460950" y="2065350"/>
            <a:ext cx="8222100" cy="1012800"/>
          </a:xfrm>
          <a:prstGeom prst="rect">
            <a:avLst/>
          </a:prstGeom>
        </p:spPr>
        <p:txBody>
          <a:bodyPr spcFirstLastPara="1" wrap="square" lIns="91425" tIns="91425" rIns="91425" bIns="91425" anchor="ctr" anchorCtr="0">
            <a:normAutofit/>
          </a:bodyPr>
          <a:lstStyle>
            <a:lvl1pPr lvl="0" rtl="0">
              <a:spcBef>
                <a:spcPts val="0"/>
              </a:spcBef>
              <a:spcAft>
                <a:spcPts val="0"/>
              </a:spcAft>
              <a:buSzPts val="4200"/>
              <a:buNone/>
              <a:defRPr sz="4200"/>
            </a:lvl1pPr>
            <a:lvl2pPr lvl="1" rtl="0">
              <a:spcBef>
                <a:spcPts val="0"/>
              </a:spcBef>
              <a:spcAft>
                <a:spcPts val="0"/>
              </a:spcAft>
              <a:buSzPts val="4200"/>
              <a:buNone/>
              <a:defRPr sz="4200"/>
            </a:lvl2pPr>
            <a:lvl3pPr lvl="2" rtl="0">
              <a:spcBef>
                <a:spcPts val="0"/>
              </a:spcBef>
              <a:spcAft>
                <a:spcPts val="0"/>
              </a:spcAft>
              <a:buSzPts val="4200"/>
              <a:buNone/>
              <a:defRPr sz="4200"/>
            </a:lvl3pPr>
            <a:lvl4pPr lvl="3" rtl="0">
              <a:spcBef>
                <a:spcPts val="0"/>
              </a:spcBef>
              <a:spcAft>
                <a:spcPts val="0"/>
              </a:spcAft>
              <a:buSzPts val="4200"/>
              <a:buNone/>
              <a:defRPr sz="4200"/>
            </a:lvl4pPr>
            <a:lvl5pPr lvl="4" rtl="0">
              <a:spcBef>
                <a:spcPts val="0"/>
              </a:spcBef>
              <a:spcAft>
                <a:spcPts val="0"/>
              </a:spcAft>
              <a:buSzPts val="4200"/>
              <a:buNone/>
              <a:defRPr sz="4200"/>
            </a:lvl5pPr>
            <a:lvl6pPr lvl="5" rtl="0">
              <a:spcBef>
                <a:spcPts val="0"/>
              </a:spcBef>
              <a:spcAft>
                <a:spcPts val="0"/>
              </a:spcAft>
              <a:buSzPts val="4200"/>
              <a:buNone/>
              <a:defRPr sz="4200"/>
            </a:lvl6pPr>
            <a:lvl7pPr lvl="6" rtl="0">
              <a:spcBef>
                <a:spcPts val="0"/>
              </a:spcBef>
              <a:spcAft>
                <a:spcPts val="0"/>
              </a:spcAft>
              <a:buSzPts val="4200"/>
              <a:buNone/>
              <a:defRPr sz="4200"/>
            </a:lvl7pPr>
            <a:lvl8pPr lvl="7" rtl="0">
              <a:spcBef>
                <a:spcPts val="0"/>
              </a:spcBef>
              <a:spcAft>
                <a:spcPts val="0"/>
              </a:spcAft>
              <a:buSzPts val="4200"/>
              <a:buNone/>
              <a:defRPr sz="4200"/>
            </a:lvl8pPr>
            <a:lvl9pPr lvl="8" rtl="0">
              <a:spcBef>
                <a:spcPts val="0"/>
              </a:spcBef>
              <a:spcAft>
                <a:spcPts val="0"/>
              </a:spcAft>
              <a:buSzPts val="4200"/>
              <a:buNone/>
              <a:defRPr sz="4200"/>
            </a:lvl9pPr>
          </a:lstStyle>
          <a:p>
            <a:endParaRPr/>
          </a:p>
        </p:txBody>
      </p:sp>
      <p:sp>
        <p:nvSpPr>
          <p:cNvPr id="17" name="Google Shape;17;p3"/>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rm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22" name="Google Shape;22;p4"/>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rmAutofit/>
          </a:bodyPr>
          <a:lstStyle>
            <a:lvl1pPr marL="457200" lvl="0" indent="-342900" rtl="0">
              <a:spcBef>
                <a:spcPts val="0"/>
              </a:spcBef>
              <a:spcAft>
                <a:spcPts val="0"/>
              </a:spcAft>
              <a:buSzPts val="1800"/>
              <a:buChar char="●"/>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a:p>
        </p:txBody>
      </p:sp>
      <p:sp>
        <p:nvSpPr>
          <p:cNvPr id="23" name="Google Shape;23;p4"/>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5"/>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rm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28" name="Google Shape;28;p5"/>
          <p:cNvSpPr txBox="1">
            <a:spLocks noGrp="1"/>
          </p:cNvSpPr>
          <p:nvPr>
            <p:ph type="body" idx="1"/>
          </p:nvPr>
        </p:nvSpPr>
        <p:spPr>
          <a:xfrm>
            <a:off x="471900" y="1919075"/>
            <a:ext cx="3999900" cy="2710200"/>
          </a:xfrm>
          <a:prstGeom prst="rect">
            <a:avLst/>
          </a:prstGeom>
        </p:spPr>
        <p:txBody>
          <a:bodyPr spcFirstLastPara="1" wrap="square" lIns="91425" tIns="91425" rIns="91425" bIns="91425" anchor="t" anchorCtr="0">
            <a:normAutofit/>
          </a:bodyPr>
          <a:lstStyle>
            <a:lvl1pPr marL="457200" lvl="0" indent="-317500" rtl="0">
              <a:spcBef>
                <a:spcPts val="0"/>
              </a:spcBef>
              <a:spcAft>
                <a:spcPts val="0"/>
              </a:spcAft>
              <a:buSzPts val="1400"/>
              <a:buChar char="●"/>
              <a:defRPr sz="1400"/>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a:p>
        </p:txBody>
      </p:sp>
      <p:sp>
        <p:nvSpPr>
          <p:cNvPr id="29" name="Google Shape;29;p5"/>
          <p:cNvSpPr txBox="1">
            <a:spLocks noGrp="1"/>
          </p:cNvSpPr>
          <p:nvPr>
            <p:ph type="body" idx="2"/>
          </p:nvPr>
        </p:nvSpPr>
        <p:spPr>
          <a:xfrm>
            <a:off x="4694250" y="1919075"/>
            <a:ext cx="3999900" cy="2710200"/>
          </a:xfrm>
          <a:prstGeom prst="rect">
            <a:avLst/>
          </a:prstGeom>
        </p:spPr>
        <p:txBody>
          <a:bodyPr spcFirstLastPara="1" wrap="square" lIns="91425" tIns="91425" rIns="91425" bIns="91425" anchor="t" anchorCtr="0">
            <a:normAutofit/>
          </a:bodyPr>
          <a:lstStyle>
            <a:lvl1pPr marL="457200" lvl="0" indent="-317500" rtl="0">
              <a:spcBef>
                <a:spcPts val="0"/>
              </a:spcBef>
              <a:spcAft>
                <a:spcPts val="0"/>
              </a:spcAft>
              <a:buSzPts val="1400"/>
              <a:buChar char="●"/>
              <a:defRPr sz="1400"/>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a:p>
        </p:txBody>
      </p:sp>
      <p:sp>
        <p:nvSpPr>
          <p:cNvPr id="30" name="Google Shape;30;p5"/>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6"/>
          <p:cNvSpPr/>
          <p:nvPr/>
        </p:nvSpPr>
        <p:spPr>
          <a:xfrm rot="10800000" flipH="1">
            <a:off x="0" y="656400"/>
            <a:ext cx="9144000" cy="44871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6"/>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6"/>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normAutofit/>
          </a:bodyPr>
          <a:lstStyle>
            <a:lvl1pPr lvl="0" rtl="0">
              <a:spcBef>
                <a:spcPts val="0"/>
              </a:spcBef>
              <a:spcAft>
                <a:spcPts val="0"/>
              </a:spcAft>
              <a:buSzPts val="1800"/>
              <a:buNone/>
              <a:defRPr sz="1800"/>
            </a:lvl1pPr>
            <a:lvl2pPr lvl="1" rtl="0">
              <a:spcBef>
                <a:spcPts val="0"/>
              </a:spcBef>
              <a:spcAft>
                <a:spcPts val="0"/>
              </a:spcAft>
              <a:buSzPts val="1800"/>
              <a:buNone/>
              <a:defRPr sz="1800"/>
            </a:lvl2pPr>
            <a:lvl3pPr lvl="2" rtl="0">
              <a:spcBef>
                <a:spcPts val="0"/>
              </a:spcBef>
              <a:spcAft>
                <a:spcPts val="0"/>
              </a:spcAft>
              <a:buSzPts val="1800"/>
              <a:buNone/>
              <a:defRPr sz="1800"/>
            </a:lvl3pPr>
            <a:lvl4pPr lvl="3" rtl="0">
              <a:spcBef>
                <a:spcPts val="0"/>
              </a:spcBef>
              <a:spcAft>
                <a:spcPts val="0"/>
              </a:spcAft>
              <a:buSzPts val="1800"/>
              <a:buNone/>
              <a:defRPr sz="1800"/>
            </a:lvl4pPr>
            <a:lvl5pPr lvl="4" rtl="0">
              <a:spcBef>
                <a:spcPts val="0"/>
              </a:spcBef>
              <a:spcAft>
                <a:spcPts val="0"/>
              </a:spcAft>
              <a:buSzPts val="1800"/>
              <a:buNone/>
              <a:defRPr sz="1800"/>
            </a:lvl5pPr>
            <a:lvl6pPr lvl="5" rtl="0">
              <a:spcBef>
                <a:spcPts val="0"/>
              </a:spcBef>
              <a:spcAft>
                <a:spcPts val="0"/>
              </a:spcAft>
              <a:buSzPts val="1800"/>
              <a:buNone/>
              <a:defRPr sz="1800"/>
            </a:lvl6pPr>
            <a:lvl7pPr lvl="6" rtl="0">
              <a:spcBef>
                <a:spcPts val="0"/>
              </a:spcBef>
              <a:spcAft>
                <a:spcPts val="0"/>
              </a:spcAft>
              <a:buSzPts val="1800"/>
              <a:buNone/>
              <a:defRPr sz="1800"/>
            </a:lvl7pPr>
            <a:lvl8pPr lvl="7" rtl="0">
              <a:spcBef>
                <a:spcPts val="0"/>
              </a:spcBef>
              <a:spcAft>
                <a:spcPts val="0"/>
              </a:spcAft>
              <a:buSzPts val="1800"/>
              <a:buNone/>
              <a:defRPr sz="1800"/>
            </a:lvl8pPr>
            <a:lvl9pPr lvl="8" rtl="0">
              <a:spcBef>
                <a:spcPts val="0"/>
              </a:spcBef>
              <a:spcAft>
                <a:spcPts val="0"/>
              </a:spcAft>
              <a:buSzPts val="1800"/>
              <a:buNone/>
              <a:defRPr sz="1800"/>
            </a:lvl9pPr>
          </a:lstStyle>
          <a:p>
            <a:endParaRPr/>
          </a:p>
        </p:txBody>
      </p:sp>
      <p:sp>
        <p:nvSpPr>
          <p:cNvPr id="35" name="Google Shape;35;p6"/>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6"/>
        <p:cNvGrpSpPr/>
        <p:nvPr/>
      </p:nvGrpSpPr>
      <p:grpSpPr>
        <a:xfrm>
          <a:off x="0" y="0"/>
          <a:ext cx="0" cy="0"/>
          <a:chOff x="0" y="0"/>
          <a:chExt cx="0" cy="0"/>
        </a:xfrm>
      </p:grpSpPr>
      <p:sp>
        <p:nvSpPr>
          <p:cNvPr id="37" name="Google Shape;37;p7"/>
          <p:cNvSpPr txBox="1"/>
          <p:nvPr/>
        </p:nvSpPr>
        <p:spPr>
          <a:xfrm rot="10800000" flipH="1">
            <a:off x="3276600" y="25"/>
            <a:ext cx="58674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7"/>
          <p:cNvSpPr txBox="1">
            <a:spLocks noGrp="1"/>
          </p:cNvSpPr>
          <p:nvPr>
            <p:ph type="title"/>
          </p:nvPr>
        </p:nvSpPr>
        <p:spPr>
          <a:xfrm>
            <a:off x="226078" y="357800"/>
            <a:ext cx="2808000" cy="953400"/>
          </a:xfrm>
          <a:prstGeom prst="rect">
            <a:avLst/>
          </a:prstGeom>
        </p:spPr>
        <p:txBody>
          <a:bodyPr spcFirstLastPara="1" wrap="square" lIns="91425" tIns="91425" rIns="91425" bIns="91425" anchor="b" anchorCtr="0">
            <a:norm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226075" y="1465800"/>
            <a:ext cx="2808000" cy="3163500"/>
          </a:xfrm>
          <a:prstGeom prst="rect">
            <a:avLst/>
          </a:prstGeom>
        </p:spPr>
        <p:txBody>
          <a:bodyPr spcFirstLastPara="1" wrap="square" lIns="91425" tIns="91425" rIns="91425" bIns="91425" anchor="t" anchorCtr="0">
            <a:normAutofit/>
          </a:bodyPr>
          <a:lstStyle>
            <a:lvl1pPr marL="457200" lvl="0" indent="-304800" rtl="0">
              <a:spcBef>
                <a:spcPts val="0"/>
              </a:spcBef>
              <a:spcAft>
                <a:spcPts val="0"/>
              </a:spcAft>
              <a:buClr>
                <a:schemeClr val="lt1"/>
              </a:buClr>
              <a:buSzPts val="1200"/>
              <a:buChar char="●"/>
              <a:defRPr sz="1200">
                <a:solidFill>
                  <a:schemeClr val="lt1"/>
                </a:solidFill>
              </a:defRPr>
            </a:lvl1pPr>
            <a:lvl2pPr marL="914400" lvl="1" indent="-304800" rtl="0">
              <a:spcBef>
                <a:spcPts val="0"/>
              </a:spcBef>
              <a:spcAft>
                <a:spcPts val="0"/>
              </a:spcAft>
              <a:buClr>
                <a:schemeClr val="lt1"/>
              </a:buClr>
              <a:buSzPts val="1200"/>
              <a:buChar char="○"/>
              <a:defRPr sz="1200">
                <a:solidFill>
                  <a:schemeClr val="lt1"/>
                </a:solidFill>
              </a:defRPr>
            </a:lvl2pPr>
            <a:lvl3pPr marL="1371600" lvl="2" indent="-304800" rtl="0">
              <a:spcBef>
                <a:spcPts val="0"/>
              </a:spcBef>
              <a:spcAft>
                <a:spcPts val="0"/>
              </a:spcAft>
              <a:buClr>
                <a:schemeClr val="lt1"/>
              </a:buClr>
              <a:buSzPts val="1200"/>
              <a:buChar char="■"/>
              <a:defRPr sz="1200">
                <a:solidFill>
                  <a:schemeClr val="lt1"/>
                </a:solidFill>
              </a:defRPr>
            </a:lvl3pPr>
            <a:lvl4pPr marL="1828800" lvl="3" indent="-304800" rtl="0">
              <a:spcBef>
                <a:spcPts val="0"/>
              </a:spcBef>
              <a:spcAft>
                <a:spcPts val="0"/>
              </a:spcAft>
              <a:buClr>
                <a:schemeClr val="lt1"/>
              </a:buClr>
              <a:buSzPts val="1200"/>
              <a:buChar char="●"/>
              <a:defRPr sz="1200">
                <a:solidFill>
                  <a:schemeClr val="lt1"/>
                </a:solidFill>
              </a:defRPr>
            </a:lvl4pPr>
            <a:lvl5pPr marL="2286000" lvl="4" indent="-304800" rtl="0">
              <a:spcBef>
                <a:spcPts val="0"/>
              </a:spcBef>
              <a:spcAft>
                <a:spcPts val="0"/>
              </a:spcAft>
              <a:buClr>
                <a:schemeClr val="lt1"/>
              </a:buClr>
              <a:buSzPts val="1200"/>
              <a:buChar char="○"/>
              <a:defRPr sz="1200">
                <a:solidFill>
                  <a:schemeClr val="lt1"/>
                </a:solidFill>
              </a:defRPr>
            </a:lvl5pPr>
            <a:lvl6pPr marL="2743200" lvl="5" indent="-304800" rtl="0">
              <a:spcBef>
                <a:spcPts val="0"/>
              </a:spcBef>
              <a:spcAft>
                <a:spcPts val="0"/>
              </a:spcAft>
              <a:buClr>
                <a:schemeClr val="lt1"/>
              </a:buClr>
              <a:buSzPts val="1200"/>
              <a:buChar char="■"/>
              <a:defRPr sz="1200">
                <a:solidFill>
                  <a:schemeClr val="lt1"/>
                </a:solidFill>
              </a:defRPr>
            </a:lvl6pPr>
            <a:lvl7pPr marL="3200400" lvl="6" indent="-304800" rtl="0">
              <a:spcBef>
                <a:spcPts val="0"/>
              </a:spcBef>
              <a:spcAft>
                <a:spcPts val="0"/>
              </a:spcAft>
              <a:buClr>
                <a:schemeClr val="lt1"/>
              </a:buClr>
              <a:buSzPts val="1200"/>
              <a:buChar char="●"/>
              <a:defRPr sz="1200">
                <a:solidFill>
                  <a:schemeClr val="lt1"/>
                </a:solidFill>
              </a:defRPr>
            </a:lvl7pPr>
            <a:lvl8pPr marL="3657600" lvl="7" indent="-304800" rtl="0">
              <a:spcBef>
                <a:spcPts val="0"/>
              </a:spcBef>
              <a:spcAft>
                <a:spcPts val="0"/>
              </a:spcAft>
              <a:buClr>
                <a:schemeClr val="lt1"/>
              </a:buClr>
              <a:buSzPts val="1200"/>
              <a:buChar char="○"/>
              <a:defRPr sz="1200">
                <a:solidFill>
                  <a:schemeClr val="lt1"/>
                </a:solidFill>
              </a:defRPr>
            </a:lvl8pPr>
            <a:lvl9pPr marL="4114800" lvl="8" indent="-304800" rtl="0">
              <a:spcBef>
                <a:spcPts val="0"/>
              </a:spcBef>
              <a:spcAft>
                <a:spcPts val="0"/>
              </a:spcAft>
              <a:buClr>
                <a:schemeClr val="lt1"/>
              </a:buClr>
              <a:buSzPts val="1200"/>
              <a:buChar char="■"/>
              <a:defRPr sz="1200">
                <a:solidFill>
                  <a:schemeClr val="lt1"/>
                </a:solidFill>
              </a:defRPr>
            </a:lvl9pPr>
          </a:lstStyle>
          <a:p>
            <a:endParaRPr/>
          </a:p>
        </p:txBody>
      </p:sp>
      <p:sp>
        <p:nvSpPr>
          <p:cNvPr id="41" name="Google Shape;41;p7"/>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488250"/>
            <a:ext cx="6227100" cy="4090800"/>
          </a:xfrm>
          <a:prstGeom prst="rect">
            <a:avLst/>
          </a:prstGeom>
        </p:spPr>
        <p:txBody>
          <a:bodyPr spcFirstLastPara="1" wrap="square" lIns="91425" tIns="91425" rIns="91425" bIns="91425" anchor="ctr" anchorCtr="0">
            <a:normAutofit/>
          </a:bodyPr>
          <a:lstStyle>
            <a:lvl1pPr lvl="0" rtl="0">
              <a:spcBef>
                <a:spcPts val="0"/>
              </a:spcBef>
              <a:spcAft>
                <a:spcPts val="0"/>
              </a:spcAft>
              <a:buSzPts val="6000"/>
              <a:buNone/>
              <a:defRPr sz="6000"/>
            </a:lvl1pPr>
            <a:lvl2pPr lvl="1" rtl="0">
              <a:spcBef>
                <a:spcPts val="0"/>
              </a:spcBef>
              <a:spcAft>
                <a:spcPts val="0"/>
              </a:spcAft>
              <a:buSzPts val="6000"/>
              <a:buNone/>
              <a:defRPr sz="6000"/>
            </a:lvl2pPr>
            <a:lvl3pPr lvl="2" rtl="0">
              <a:spcBef>
                <a:spcPts val="0"/>
              </a:spcBef>
              <a:spcAft>
                <a:spcPts val="0"/>
              </a:spcAft>
              <a:buSzPts val="6000"/>
              <a:buNone/>
              <a:defRPr sz="6000"/>
            </a:lvl3pPr>
            <a:lvl4pPr lvl="3" rtl="0">
              <a:spcBef>
                <a:spcPts val="0"/>
              </a:spcBef>
              <a:spcAft>
                <a:spcPts val="0"/>
              </a:spcAft>
              <a:buSzPts val="6000"/>
              <a:buNone/>
              <a:defRPr sz="6000"/>
            </a:lvl4pPr>
            <a:lvl5pPr lvl="4" rtl="0">
              <a:spcBef>
                <a:spcPts val="0"/>
              </a:spcBef>
              <a:spcAft>
                <a:spcPts val="0"/>
              </a:spcAft>
              <a:buSzPts val="6000"/>
              <a:buNone/>
              <a:defRPr sz="6000"/>
            </a:lvl5pPr>
            <a:lvl6pPr lvl="5" rtl="0">
              <a:spcBef>
                <a:spcPts val="0"/>
              </a:spcBef>
              <a:spcAft>
                <a:spcPts val="0"/>
              </a:spcAft>
              <a:buSzPts val="6000"/>
              <a:buNone/>
              <a:defRPr sz="6000"/>
            </a:lvl6pPr>
            <a:lvl7pPr lvl="6" rtl="0">
              <a:spcBef>
                <a:spcPts val="0"/>
              </a:spcBef>
              <a:spcAft>
                <a:spcPts val="0"/>
              </a:spcAft>
              <a:buSzPts val="6000"/>
              <a:buNone/>
              <a:defRPr sz="6000"/>
            </a:lvl7pPr>
            <a:lvl8pPr lvl="7" rtl="0">
              <a:spcBef>
                <a:spcPts val="0"/>
              </a:spcBef>
              <a:spcAft>
                <a:spcPts val="0"/>
              </a:spcAft>
              <a:buSzPts val="6000"/>
              <a:buNone/>
              <a:defRPr sz="6000"/>
            </a:lvl8pPr>
            <a:lvl9pPr lvl="8" rtl="0">
              <a:spcBef>
                <a:spcPts val="0"/>
              </a:spcBef>
              <a:spcAft>
                <a:spcPts val="0"/>
              </a:spcAft>
              <a:buSzPts val="6000"/>
              <a:buNone/>
              <a:defRPr sz="6000"/>
            </a:lvl9pPr>
          </a:lstStyle>
          <a:p>
            <a:endParaRPr/>
          </a:p>
        </p:txBody>
      </p:sp>
      <p:sp>
        <p:nvSpPr>
          <p:cNvPr id="44" name="Google Shape;44;p8"/>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flipH="1">
            <a:off x="0" y="0"/>
            <a:ext cx="45720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9"/>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rtl="0">
              <a:spcBef>
                <a:spcPts val="0"/>
              </a:spcBef>
              <a:spcAft>
                <a:spcPts val="0"/>
              </a:spcAft>
              <a:buClr>
                <a:schemeClr val="dk2"/>
              </a:buClr>
              <a:buSzPts val="4200"/>
              <a:buNone/>
              <a:defRPr sz="4200">
                <a:solidFill>
                  <a:schemeClr val="dk2"/>
                </a:solidFill>
              </a:defRPr>
            </a:lvl1pPr>
            <a:lvl2pPr lvl="1" algn="ctr" rtl="0">
              <a:spcBef>
                <a:spcPts val="0"/>
              </a:spcBef>
              <a:spcAft>
                <a:spcPts val="0"/>
              </a:spcAft>
              <a:buClr>
                <a:schemeClr val="dk2"/>
              </a:buClr>
              <a:buSzPts val="4200"/>
              <a:buNone/>
              <a:defRPr sz="4200">
                <a:solidFill>
                  <a:schemeClr val="dk2"/>
                </a:solidFill>
              </a:defRPr>
            </a:lvl2pPr>
            <a:lvl3pPr lvl="2" algn="ctr" rtl="0">
              <a:spcBef>
                <a:spcPts val="0"/>
              </a:spcBef>
              <a:spcAft>
                <a:spcPts val="0"/>
              </a:spcAft>
              <a:buClr>
                <a:schemeClr val="dk2"/>
              </a:buClr>
              <a:buSzPts val="4200"/>
              <a:buNone/>
              <a:defRPr sz="4200">
                <a:solidFill>
                  <a:schemeClr val="dk2"/>
                </a:solidFill>
              </a:defRPr>
            </a:lvl3pPr>
            <a:lvl4pPr lvl="3" algn="ctr" rtl="0">
              <a:spcBef>
                <a:spcPts val="0"/>
              </a:spcBef>
              <a:spcAft>
                <a:spcPts val="0"/>
              </a:spcAft>
              <a:buClr>
                <a:schemeClr val="dk2"/>
              </a:buClr>
              <a:buSzPts val="4200"/>
              <a:buNone/>
              <a:defRPr sz="4200">
                <a:solidFill>
                  <a:schemeClr val="dk2"/>
                </a:solidFill>
              </a:defRPr>
            </a:lvl4pPr>
            <a:lvl5pPr lvl="4" algn="ctr" rtl="0">
              <a:spcBef>
                <a:spcPts val="0"/>
              </a:spcBef>
              <a:spcAft>
                <a:spcPts val="0"/>
              </a:spcAft>
              <a:buClr>
                <a:schemeClr val="dk2"/>
              </a:buClr>
              <a:buSzPts val="4200"/>
              <a:buNone/>
              <a:defRPr sz="4200">
                <a:solidFill>
                  <a:schemeClr val="dk2"/>
                </a:solidFill>
              </a:defRPr>
            </a:lvl5pPr>
            <a:lvl6pPr lvl="5" algn="ctr" rtl="0">
              <a:spcBef>
                <a:spcPts val="0"/>
              </a:spcBef>
              <a:spcAft>
                <a:spcPts val="0"/>
              </a:spcAft>
              <a:buClr>
                <a:schemeClr val="dk2"/>
              </a:buClr>
              <a:buSzPts val="4200"/>
              <a:buNone/>
              <a:defRPr sz="4200">
                <a:solidFill>
                  <a:schemeClr val="dk2"/>
                </a:solidFill>
              </a:defRPr>
            </a:lvl6pPr>
            <a:lvl7pPr lvl="6" algn="ctr" rtl="0">
              <a:spcBef>
                <a:spcPts val="0"/>
              </a:spcBef>
              <a:spcAft>
                <a:spcPts val="0"/>
              </a:spcAft>
              <a:buClr>
                <a:schemeClr val="dk2"/>
              </a:buClr>
              <a:buSzPts val="4200"/>
              <a:buNone/>
              <a:defRPr sz="4200">
                <a:solidFill>
                  <a:schemeClr val="dk2"/>
                </a:solidFill>
              </a:defRPr>
            </a:lvl7pPr>
            <a:lvl8pPr lvl="7" algn="ctr" rtl="0">
              <a:spcBef>
                <a:spcPts val="0"/>
              </a:spcBef>
              <a:spcAft>
                <a:spcPts val="0"/>
              </a:spcAft>
              <a:buClr>
                <a:schemeClr val="dk2"/>
              </a:buClr>
              <a:buSzPts val="4200"/>
              <a:buNone/>
              <a:defRPr sz="4200">
                <a:solidFill>
                  <a:schemeClr val="dk2"/>
                </a:solidFill>
              </a:defRPr>
            </a:lvl8pPr>
            <a:lvl9pPr lvl="8" algn="ctr" rtl="0">
              <a:spcBef>
                <a:spcPts val="0"/>
              </a:spcBef>
              <a:spcAft>
                <a:spcPts val="0"/>
              </a:spcAft>
              <a:buClr>
                <a:schemeClr val="dk2"/>
              </a:buClr>
              <a:buSzPts val="4200"/>
              <a:buNone/>
              <a:defRPr sz="4200">
                <a:solidFill>
                  <a:schemeClr val="dk2"/>
                </a:solidFill>
              </a:defRPr>
            </a:lvl9pPr>
          </a:lstStyle>
          <a:p>
            <a:endParaRPr/>
          </a:p>
        </p:txBody>
      </p:sp>
      <p:sp>
        <p:nvSpPr>
          <p:cNvPr id="49" name="Google Shape;49;p9"/>
          <p:cNvSpPr txBox="1">
            <a:spLocks noGrp="1"/>
          </p:cNvSpPr>
          <p:nvPr>
            <p:ph type="subTitle" idx="1"/>
          </p:nvPr>
        </p:nvSpPr>
        <p:spPr>
          <a:xfrm>
            <a:off x="265500" y="2779467"/>
            <a:ext cx="4045200" cy="12351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rtl="0">
              <a:spcBef>
                <a:spcPts val="0"/>
              </a:spcBef>
              <a:spcAft>
                <a:spcPts val="0"/>
              </a:spcAft>
              <a:buClr>
                <a:schemeClr val="lt1"/>
              </a:buClr>
              <a:buSzPts val="1800"/>
              <a:buChar char="●"/>
              <a:defRPr>
                <a:solidFill>
                  <a:schemeClr val="lt1"/>
                </a:solidFill>
              </a:defRPr>
            </a:lvl1pPr>
            <a:lvl2pPr marL="914400" lvl="1" indent="-317500" rtl="0">
              <a:spcBef>
                <a:spcPts val="0"/>
              </a:spcBef>
              <a:spcAft>
                <a:spcPts val="0"/>
              </a:spcAft>
              <a:buClr>
                <a:schemeClr val="lt1"/>
              </a:buClr>
              <a:buSzPts val="1400"/>
              <a:buChar char="○"/>
              <a:defRPr>
                <a:solidFill>
                  <a:schemeClr val="lt1"/>
                </a:solidFill>
              </a:defRPr>
            </a:lvl2pPr>
            <a:lvl3pPr marL="1371600" lvl="2" indent="-317500" rtl="0">
              <a:spcBef>
                <a:spcPts val="0"/>
              </a:spcBef>
              <a:spcAft>
                <a:spcPts val="0"/>
              </a:spcAft>
              <a:buClr>
                <a:schemeClr val="lt1"/>
              </a:buClr>
              <a:buSzPts val="1400"/>
              <a:buChar char="■"/>
              <a:defRPr>
                <a:solidFill>
                  <a:schemeClr val="lt1"/>
                </a:solidFill>
              </a:defRPr>
            </a:lvl3pPr>
            <a:lvl4pPr marL="1828800" lvl="3" indent="-317500" rtl="0">
              <a:spcBef>
                <a:spcPts val="0"/>
              </a:spcBef>
              <a:spcAft>
                <a:spcPts val="0"/>
              </a:spcAft>
              <a:buClr>
                <a:schemeClr val="lt1"/>
              </a:buClr>
              <a:buSzPts val="1400"/>
              <a:buChar char="●"/>
              <a:defRPr>
                <a:solidFill>
                  <a:schemeClr val="lt1"/>
                </a:solidFill>
              </a:defRPr>
            </a:lvl4pPr>
            <a:lvl5pPr marL="2286000" lvl="4" indent="-317500" rtl="0">
              <a:spcBef>
                <a:spcPts val="0"/>
              </a:spcBef>
              <a:spcAft>
                <a:spcPts val="0"/>
              </a:spcAft>
              <a:buClr>
                <a:schemeClr val="lt1"/>
              </a:buClr>
              <a:buSzPts val="1400"/>
              <a:buChar char="○"/>
              <a:defRPr>
                <a:solidFill>
                  <a:schemeClr val="lt1"/>
                </a:solidFill>
              </a:defRPr>
            </a:lvl5pPr>
            <a:lvl6pPr marL="2743200" lvl="5" indent="-317500" rtl="0">
              <a:spcBef>
                <a:spcPts val="0"/>
              </a:spcBef>
              <a:spcAft>
                <a:spcPts val="0"/>
              </a:spcAft>
              <a:buClr>
                <a:schemeClr val="lt1"/>
              </a:buClr>
              <a:buSzPts val="1400"/>
              <a:buChar char="■"/>
              <a:defRPr>
                <a:solidFill>
                  <a:schemeClr val="lt1"/>
                </a:solidFill>
              </a:defRPr>
            </a:lvl6pPr>
            <a:lvl7pPr marL="3200400" lvl="6" indent="-317500" rtl="0">
              <a:spcBef>
                <a:spcPts val="0"/>
              </a:spcBef>
              <a:spcAft>
                <a:spcPts val="0"/>
              </a:spcAft>
              <a:buClr>
                <a:schemeClr val="lt1"/>
              </a:buClr>
              <a:buSzPts val="1400"/>
              <a:buChar char="●"/>
              <a:defRPr>
                <a:solidFill>
                  <a:schemeClr val="lt1"/>
                </a:solidFill>
              </a:defRPr>
            </a:lvl7pPr>
            <a:lvl8pPr marL="3657600" lvl="7" indent="-317500" rtl="0">
              <a:spcBef>
                <a:spcPts val="0"/>
              </a:spcBef>
              <a:spcAft>
                <a:spcPts val="0"/>
              </a:spcAft>
              <a:buClr>
                <a:schemeClr val="lt1"/>
              </a:buClr>
              <a:buSzPts val="1400"/>
              <a:buChar char="○"/>
              <a:defRPr>
                <a:solidFill>
                  <a:schemeClr val="lt1"/>
                </a:solidFill>
              </a:defRPr>
            </a:lvl8pPr>
            <a:lvl9pPr marL="4114800" lvl="8" indent="-317500" rtl="0">
              <a:spcBef>
                <a:spcPts val="0"/>
              </a:spcBef>
              <a:spcAft>
                <a:spcPts val="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p:nvPr/>
        </p:nvSpPr>
        <p:spPr>
          <a:xfrm rot="10800000" flipH="1">
            <a:off x="0" y="0"/>
            <a:ext cx="9144000" cy="46959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10"/>
          <p:cNvSpPr/>
          <p:nvPr/>
        </p:nvSpPr>
        <p:spPr>
          <a:xfrm rot="10800000" flipH="1">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10"/>
          <p:cNvSpPr txBox="1">
            <a:spLocks noGrp="1"/>
          </p:cNvSpPr>
          <p:nvPr>
            <p:ph type="body" idx="1"/>
          </p:nvPr>
        </p:nvSpPr>
        <p:spPr>
          <a:xfrm>
            <a:off x="57150" y="4696825"/>
            <a:ext cx="8382000" cy="446700"/>
          </a:xfrm>
          <a:prstGeom prst="rect">
            <a:avLst/>
          </a:prstGeom>
        </p:spPr>
        <p:txBody>
          <a:bodyPr spcFirstLastPara="1" wrap="square" lIns="91425" tIns="91425" rIns="91425" bIns="91425" anchor="ctr" anchorCtr="0">
            <a:normAutofit/>
          </a:bodyPr>
          <a:lstStyle>
            <a:lvl1pPr marL="457200" lvl="0" indent="-228600" rtl="0">
              <a:lnSpc>
                <a:spcPct val="100000"/>
              </a:lnSpc>
              <a:spcBef>
                <a:spcPts val="0"/>
              </a:spcBef>
              <a:spcAft>
                <a:spcPts val="0"/>
              </a:spcAft>
              <a:buClr>
                <a:schemeClr val="lt1"/>
              </a:buClr>
              <a:buSzPts val="1200"/>
              <a:buNone/>
              <a:defRPr sz="1200">
                <a:solidFill>
                  <a:schemeClr val="lt1"/>
                </a:solidFill>
              </a:defRPr>
            </a:lvl1pPr>
          </a:lstStyle>
          <a:p>
            <a:endParaRPr/>
          </a:p>
        </p:txBody>
      </p:sp>
      <p:sp>
        <p:nvSpPr>
          <p:cNvPr id="56" name="Google Shape;56;p10"/>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aterial">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rmAutofit/>
          </a:bodyPr>
          <a:lstStyle>
            <a:lvl1pPr lvl="0"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a:endParaRPr/>
          </a:p>
        </p:txBody>
      </p:sp>
      <p:sp>
        <p:nvSpPr>
          <p:cNvPr id="7" name="Google Shape;7;p1"/>
          <p:cNvSpPr txBox="1">
            <a:spLocks noGrp="1"/>
          </p:cNvSpPr>
          <p:nvPr>
            <p:ph type="body" idx="1"/>
          </p:nvPr>
        </p:nvSpPr>
        <p:spPr>
          <a:xfrm>
            <a:off x="471900" y="1919075"/>
            <a:ext cx="8222100" cy="2710200"/>
          </a:xfrm>
          <a:prstGeom prst="rect">
            <a:avLst/>
          </a:prstGeom>
          <a:noFill/>
          <a:ln>
            <a:noFill/>
          </a:ln>
        </p:spPr>
        <p:txBody>
          <a:bodyPr spcFirstLastPara="1" wrap="square" lIns="91425" tIns="91425" rIns="91425" bIns="91425" anchor="t" anchorCtr="0">
            <a:normAutofit/>
          </a:bodyPr>
          <a:lstStyle>
            <a:lvl1pPr marL="457200" lvl="0" indent="-342900" rtl="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marL="914400" lvl="1" indent="-317500" rtl="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2pPr>
            <a:lvl3pPr marL="1371600" lvl="2" indent="-317500" rtl="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3pPr>
            <a:lvl4pPr marL="1828800" lvl="3" indent="-317500" rtl="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4pPr>
            <a:lvl5pPr marL="2286000" lvl="4" indent="-317500" rtl="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5pPr>
            <a:lvl6pPr marL="2743200" lvl="5" indent="-317500" rtl="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6pPr>
            <a:lvl7pPr marL="3200400" lvl="6" indent="-317500" rtl="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7pPr>
            <a:lvl8pPr marL="3657600" lvl="7" indent="-317500" rtl="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8pPr>
            <a:lvl9pPr marL="4114800" lvl="8" indent="-317500" rtl="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rmAutofit/>
          </a:bodyPr>
          <a:lstStyle>
            <a:lvl1pPr lvl="0" algn="r" rtl="0">
              <a:buNone/>
              <a:defRPr sz="1000">
                <a:solidFill>
                  <a:schemeClr val="lt2"/>
                </a:solidFill>
                <a:latin typeface="Roboto"/>
                <a:ea typeface="Roboto"/>
                <a:cs typeface="Roboto"/>
                <a:sym typeface="Roboto"/>
              </a:defRPr>
            </a:lvl1pPr>
            <a:lvl2pPr lvl="1" algn="r" rtl="0">
              <a:buNone/>
              <a:defRPr sz="1000">
                <a:solidFill>
                  <a:schemeClr val="lt2"/>
                </a:solidFill>
                <a:latin typeface="Roboto"/>
                <a:ea typeface="Roboto"/>
                <a:cs typeface="Roboto"/>
                <a:sym typeface="Roboto"/>
              </a:defRPr>
            </a:lvl2pPr>
            <a:lvl3pPr lvl="2" algn="r" rtl="0">
              <a:buNone/>
              <a:defRPr sz="1000">
                <a:solidFill>
                  <a:schemeClr val="lt2"/>
                </a:solidFill>
                <a:latin typeface="Roboto"/>
                <a:ea typeface="Roboto"/>
                <a:cs typeface="Roboto"/>
                <a:sym typeface="Roboto"/>
              </a:defRPr>
            </a:lvl3pPr>
            <a:lvl4pPr lvl="3" algn="r" rtl="0">
              <a:buNone/>
              <a:defRPr sz="1000">
                <a:solidFill>
                  <a:schemeClr val="lt2"/>
                </a:solidFill>
                <a:latin typeface="Roboto"/>
                <a:ea typeface="Roboto"/>
                <a:cs typeface="Roboto"/>
                <a:sym typeface="Roboto"/>
              </a:defRPr>
            </a:lvl4pPr>
            <a:lvl5pPr lvl="4" algn="r" rtl="0">
              <a:buNone/>
              <a:defRPr sz="1000">
                <a:solidFill>
                  <a:schemeClr val="lt2"/>
                </a:solidFill>
                <a:latin typeface="Roboto"/>
                <a:ea typeface="Roboto"/>
                <a:cs typeface="Roboto"/>
                <a:sym typeface="Roboto"/>
              </a:defRPr>
            </a:lvl5pPr>
            <a:lvl6pPr lvl="5" algn="r" rtl="0">
              <a:buNone/>
              <a:defRPr sz="1000">
                <a:solidFill>
                  <a:schemeClr val="lt2"/>
                </a:solidFill>
                <a:latin typeface="Roboto"/>
                <a:ea typeface="Roboto"/>
                <a:cs typeface="Roboto"/>
                <a:sym typeface="Roboto"/>
              </a:defRPr>
            </a:lvl6pPr>
            <a:lvl7pPr lvl="6" algn="r" rtl="0">
              <a:buNone/>
              <a:defRPr sz="1000">
                <a:solidFill>
                  <a:schemeClr val="lt2"/>
                </a:solidFill>
                <a:latin typeface="Roboto"/>
                <a:ea typeface="Roboto"/>
                <a:cs typeface="Roboto"/>
                <a:sym typeface="Roboto"/>
              </a:defRPr>
            </a:lvl7pPr>
            <a:lvl8pPr lvl="7" algn="r" rtl="0">
              <a:buNone/>
              <a:defRPr sz="1000">
                <a:solidFill>
                  <a:schemeClr val="lt2"/>
                </a:solidFill>
                <a:latin typeface="Roboto"/>
                <a:ea typeface="Roboto"/>
                <a:cs typeface="Roboto"/>
                <a:sym typeface="Roboto"/>
              </a:defRPr>
            </a:lvl8pPr>
            <a:lvl9pPr lvl="8" algn="r" rtl="0">
              <a:buNone/>
              <a:defRPr sz="1000">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66"/>
        <p:cNvGrpSpPr/>
        <p:nvPr/>
      </p:nvGrpSpPr>
      <p:grpSpPr>
        <a:xfrm>
          <a:off x="0" y="0"/>
          <a:ext cx="0" cy="0"/>
          <a:chOff x="0" y="0"/>
          <a:chExt cx="0" cy="0"/>
        </a:xfrm>
      </p:grpSpPr>
      <p:sp>
        <p:nvSpPr>
          <p:cNvPr id="67" name="Google Shape;67;p13"/>
          <p:cNvSpPr txBox="1">
            <a:spLocks noGrp="1"/>
          </p:cNvSpPr>
          <p:nvPr>
            <p:ph type="title"/>
          </p:nvPr>
        </p:nvSpPr>
        <p:spPr>
          <a:xfrm>
            <a:off x="260849" y="245450"/>
            <a:ext cx="8622300" cy="38355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When marriage and mercy collide. </a:t>
            </a:r>
            <a:endParaRPr/>
          </a:p>
          <a:p>
            <a:pPr marL="0" lvl="0" indent="0" algn="l" rtl="0">
              <a:spcBef>
                <a:spcPts val="1000"/>
              </a:spcBef>
              <a:spcAft>
                <a:spcPts val="1000"/>
              </a:spcAft>
              <a:buNone/>
            </a:pPr>
            <a:endParaRPr sz="24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10"/>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71"/>
        <p:cNvGrpSpPr/>
        <p:nvPr/>
      </p:nvGrpSpPr>
      <p:grpSpPr>
        <a:xfrm>
          <a:off x="0" y="0"/>
          <a:ext cx="0" cy="0"/>
          <a:chOff x="0" y="0"/>
          <a:chExt cx="0" cy="0"/>
        </a:xfrm>
      </p:grpSpPr>
      <p:sp>
        <p:nvSpPr>
          <p:cNvPr id="72" name="Google Shape;72;p14"/>
          <p:cNvSpPr txBox="1">
            <a:spLocks noGrp="1"/>
          </p:cNvSpPr>
          <p:nvPr>
            <p:ph type="title" idx="4294967295"/>
          </p:nvPr>
        </p:nvSpPr>
        <p:spPr>
          <a:xfrm>
            <a:off x="535775" y="298500"/>
            <a:ext cx="8205600" cy="4542600"/>
          </a:xfrm>
          <a:prstGeom prst="rect">
            <a:avLst/>
          </a:prstGeom>
        </p:spPr>
        <p:txBody>
          <a:bodyPr spcFirstLastPara="1" wrap="square" lIns="91425" tIns="91425" rIns="91425" bIns="91425" anchor="t" anchorCtr="0">
            <a:noAutofit/>
          </a:bodyPr>
          <a:lstStyle/>
          <a:p>
            <a:pPr marL="0" marR="457200" lvl="0" indent="0" algn="l" rtl="0">
              <a:lnSpc>
                <a:spcPct val="115000"/>
              </a:lnSpc>
              <a:spcBef>
                <a:spcPts val="0"/>
              </a:spcBef>
              <a:spcAft>
                <a:spcPts val="0"/>
              </a:spcAft>
              <a:buNone/>
            </a:pPr>
            <a:r>
              <a:rPr lang="en" sz="3000" b="1" baseline="30000"/>
              <a:t>30 </a:t>
            </a:r>
            <a:r>
              <a:rPr lang="en" sz="3000"/>
              <a:t>And do not </a:t>
            </a:r>
            <a:r>
              <a:rPr lang="en" sz="3000" u="sng"/>
              <a:t>grieve</a:t>
            </a:r>
            <a:r>
              <a:rPr lang="en" sz="3000"/>
              <a:t> the Holy Spirit of God, with whom you were sealed for the day of redemption. </a:t>
            </a:r>
            <a:r>
              <a:rPr lang="en" sz="3000" b="1" baseline="30000"/>
              <a:t>31</a:t>
            </a:r>
            <a:r>
              <a:rPr lang="en" sz="3000" b="1"/>
              <a:t> </a:t>
            </a:r>
            <a:r>
              <a:rPr lang="en" sz="3000" u="sng"/>
              <a:t>Get rid</a:t>
            </a:r>
            <a:r>
              <a:rPr lang="en" sz="3000"/>
              <a:t> of all bitterness, rage and anger, brawling and slander, along with every form of malice. </a:t>
            </a:r>
            <a:r>
              <a:rPr lang="en" sz="3000" b="1" baseline="30000"/>
              <a:t>32</a:t>
            </a:r>
            <a:r>
              <a:rPr lang="en" sz="3000" b="1"/>
              <a:t> </a:t>
            </a:r>
            <a:r>
              <a:rPr lang="en" sz="3000"/>
              <a:t>Be kind and compassionate to one another, f</a:t>
            </a:r>
            <a:r>
              <a:rPr lang="en" sz="3000" u="sng"/>
              <a:t>orgiving each other</a:t>
            </a:r>
            <a:r>
              <a:rPr lang="en" sz="3000"/>
              <a:t>, just as in Christ God forgave you.</a:t>
            </a:r>
            <a:endParaRPr sz="3000"/>
          </a:p>
          <a:p>
            <a:pPr marL="0" lvl="0" indent="0" algn="l" rtl="0">
              <a:lnSpc>
                <a:spcPct val="115000"/>
              </a:lnSpc>
              <a:spcBef>
                <a:spcPts val="0"/>
              </a:spcBef>
              <a:spcAft>
                <a:spcPts val="0"/>
              </a:spcAft>
              <a:buNone/>
            </a:pPr>
            <a:r>
              <a:rPr lang="en" sz="3000" b="1">
                <a:solidFill>
                  <a:schemeClr val="accent6"/>
                </a:solidFill>
              </a:rPr>
              <a:t>Ephesians 4:30-32</a:t>
            </a:r>
            <a:endParaRPr sz="3000" b="1">
              <a:solidFill>
                <a:schemeClr val="accent6"/>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76"/>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80"/>
        <p:cNvGrpSpPr/>
        <p:nvPr/>
      </p:nvGrpSpPr>
      <p:grpSpPr>
        <a:xfrm>
          <a:off x="0" y="0"/>
          <a:ext cx="0" cy="0"/>
          <a:chOff x="0" y="0"/>
          <a:chExt cx="0" cy="0"/>
        </a:xfrm>
      </p:grpSpPr>
      <p:sp>
        <p:nvSpPr>
          <p:cNvPr id="81" name="Google Shape;81;p16"/>
          <p:cNvSpPr txBox="1">
            <a:spLocks noGrp="1"/>
          </p:cNvSpPr>
          <p:nvPr>
            <p:ph type="title" idx="4294967295"/>
          </p:nvPr>
        </p:nvSpPr>
        <p:spPr>
          <a:xfrm>
            <a:off x="535775" y="298500"/>
            <a:ext cx="8205600" cy="4542600"/>
          </a:xfrm>
          <a:prstGeom prst="rect">
            <a:avLst/>
          </a:prstGeom>
        </p:spPr>
        <p:txBody>
          <a:bodyPr spcFirstLastPara="1" wrap="square" lIns="91425" tIns="91425" rIns="91425" bIns="91425" anchor="t" anchorCtr="0">
            <a:noAutofit/>
          </a:bodyPr>
          <a:lstStyle/>
          <a:p>
            <a:pPr marL="0" marR="457200" lvl="0" indent="0" algn="l" rtl="0">
              <a:lnSpc>
                <a:spcPct val="115000"/>
              </a:lnSpc>
              <a:spcBef>
                <a:spcPts val="0"/>
              </a:spcBef>
              <a:spcAft>
                <a:spcPts val="0"/>
              </a:spcAft>
              <a:buNone/>
            </a:pPr>
            <a:r>
              <a:rPr lang="en" sz="3000"/>
              <a:t>Then Peter came to Jesus and asked, “Lord, how many times shall I forgive my brother or sister who sins against me? Up to seven times?”</a:t>
            </a:r>
            <a:endParaRPr sz="3000"/>
          </a:p>
          <a:p>
            <a:pPr marL="0" marR="457200" lvl="0" indent="0" algn="l" rtl="0">
              <a:lnSpc>
                <a:spcPct val="115000"/>
              </a:lnSpc>
              <a:spcBef>
                <a:spcPts val="0"/>
              </a:spcBef>
              <a:spcAft>
                <a:spcPts val="0"/>
              </a:spcAft>
              <a:buNone/>
            </a:pPr>
            <a:r>
              <a:rPr lang="en" sz="3000"/>
              <a:t>Jesus answered, “I tell you, not seven times, but seventy-seven times.</a:t>
            </a:r>
            <a:endParaRPr sz="3000" b="1" baseline="30000"/>
          </a:p>
          <a:p>
            <a:pPr marL="0" lvl="0" indent="0" algn="l" rtl="0">
              <a:lnSpc>
                <a:spcPct val="115000"/>
              </a:lnSpc>
              <a:spcBef>
                <a:spcPts val="0"/>
              </a:spcBef>
              <a:spcAft>
                <a:spcPts val="0"/>
              </a:spcAft>
              <a:buNone/>
            </a:pPr>
            <a:r>
              <a:rPr lang="en" sz="3000" b="1">
                <a:solidFill>
                  <a:schemeClr val="accent6"/>
                </a:solidFill>
              </a:rPr>
              <a:t>Matthew 18:21-35</a:t>
            </a:r>
            <a:endParaRPr sz="3000" b="1">
              <a:solidFill>
                <a:schemeClr val="accent6"/>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85"/>
        <p:cNvGrpSpPr/>
        <p:nvPr/>
      </p:nvGrpSpPr>
      <p:grpSpPr>
        <a:xfrm>
          <a:off x="0" y="0"/>
          <a:ext cx="0" cy="0"/>
          <a:chOff x="0" y="0"/>
          <a:chExt cx="0" cy="0"/>
        </a:xfrm>
      </p:grpSpPr>
      <p:sp>
        <p:nvSpPr>
          <p:cNvPr id="86" name="Google Shape;86;p17"/>
          <p:cNvSpPr txBox="1">
            <a:spLocks noGrp="1"/>
          </p:cNvSpPr>
          <p:nvPr>
            <p:ph type="title" idx="4294967295"/>
          </p:nvPr>
        </p:nvSpPr>
        <p:spPr>
          <a:xfrm>
            <a:off x="469200" y="187750"/>
            <a:ext cx="8205600" cy="4542600"/>
          </a:xfrm>
          <a:prstGeom prst="rect">
            <a:avLst/>
          </a:prstGeom>
        </p:spPr>
        <p:txBody>
          <a:bodyPr spcFirstLastPara="1" wrap="square" lIns="91425" tIns="91425" rIns="91425" bIns="91425" anchor="t" anchorCtr="0">
            <a:noAutofit/>
          </a:bodyPr>
          <a:lstStyle/>
          <a:p>
            <a:pPr marL="0" marR="457200" lvl="0" indent="0" algn="l" rtl="0">
              <a:lnSpc>
                <a:spcPct val="115000"/>
              </a:lnSpc>
              <a:spcBef>
                <a:spcPts val="0"/>
              </a:spcBef>
              <a:spcAft>
                <a:spcPts val="0"/>
              </a:spcAft>
              <a:buNone/>
            </a:pPr>
            <a:r>
              <a:rPr lang="en" sz="3000"/>
              <a:t>“Therefore, the kingdom of heaven is like a king who wanted to settle accounts with his servants. As he began the settlement, a man who owed him ten thousand talents was brought to him. Since he was not able to pay, the master ordered that he and his wife and his children and all that he had be sold to repay the debt.</a:t>
            </a:r>
            <a:endParaRPr sz="3000"/>
          </a:p>
          <a:p>
            <a:pPr marL="0" lvl="0" indent="0" algn="l" rtl="0">
              <a:lnSpc>
                <a:spcPct val="115000"/>
              </a:lnSpc>
              <a:spcBef>
                <a:spcPts val="0"/>
              </a:spcBef>
              <a:spcAft>
                <a:spcPts val="0"/>
              </a:spcAft>
              <a:buNone/>
            </a:pPr>
            <a:r>
              <a:rPr lang="en" sz="3000" b="1">
                <a:solidFill>
                  <a:schemeClr val="accent6"/>
                </a:solidFill>
              </a:rPr>
              <a:t>Matthew 18:21-35</a:t>
            </a:r>
            <a:endParaRPr sz="3000" b="1">
              <a:solidFill>
                <a:schemeClr val="accent6"/>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90"/>
        <p:cNvGrpSpPr/>
        <p:nvPr/>
      </p:nvGrpSpPr>
      <p:grpSpPr>
        <a:xfrm>
          <a:off x="0" y="0"/>
          <a:ext cx="0" cy="0"/>
          <a:chOff x="0" y="0"/>
          <a:chExt cx="0" cy="0"/>
        </a:xfrm>
      </p:grpSpPr>
      <p:sp>
        <p:nvSpPr>
          <p:cNvPr id="91" name="Google Shape;91;p18"/>
          <p:cNvSpPr txBox="1">
            <a:spLocks noGrp="1"/>
          </p:cNvSpPr>
          <p:nvPr>
            <p:ph type="title" idx="4294967295"/>
          </p:nvPr>
        </p:nvSpPr>
        <p:spPr>
          <a:xfrm>
            <a:off x="469200" y="187750"/>
            <a:ext cx="8205600" cy="4542600"/>
          </a:xfrm>
          <a:prstGeom prst="rect">
            <a:avLst/>
          </a:prstGeom>
        </p:spPr>
        <p:txBody>
          <a:bodyPr spcFirstLastPara="1" wrap="square" lIns="91425" tIns="91425" rIns="91425" bIns="91425" anchor="t" anchorCtr="0">
            <a:noAutofit/>
          </a:bodyPr>
          <a:lstStyle/>
          <a:p>
            <a:pPr marL="0" marR="457200" lvl="0" indent="0" algn="l" rtl="0">
              <a:lnSpc>
                <a:spcPct val="115000"/>
              </a:lnSpc>
              <a:spcBef>
                <a:spcPts val="0"/>
              </a:spcBef>
              <a:spcAft>
                <a:spcPts val="0"/>
              </a:spcAft>
              <a:buNone/>
            </a:pPr>
            <a:r>
              <a:rPr lang="en" sz="3000"/>
              <a:t>“At this the servant fell on his knees before him. ‘Be patient with me,’ he begged, ‘and I will pay back everything.’ The servant’s master took pity on him, canceled the debt and let him go.</a:t>
            </a:r>
            <a:endParaRPr sz="3000"/>
          </a:p>
          <a:p>
            <a:pPr marL="0" lvl="0" indent="0" algn="l" rtl="0">
              <a:lnSpc>
                <a:spcPct val="115000"/>
              </a:lnSpc>
              <a:spcBef>
                <a:spcPts val="0"/>
              </a:spcBef>
              <a:spcAft>
                <a:spcPts val="0"/>
              </a:spcAft>
              <a:buNone/>
            </a:pPr>
            <a:r>
              <a:rPr lang="en" sz="3000" b="1">
                <a:solidFill>
                  <a:schemeClr val="accent6"/>
                </a:solidFill>
              </a:rPr>
              <a:t>Matthew 18:21-35</a:t>
            </a:r>
            <a:endParaRPr sz="3000" b="1">
              <a:solidFill>
                <a:schemeClr val="accent6"/>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95"/>
        <p:cNvGrpSpPr/>
        <p:nvPr/>
      </p:nvGrpSpPr>
      <p:grpSpPr>
        <a:xfrm>
          <a:off x="0" y="0"/>
          <a:ext cx="0" cy="0"/>
          <a:chOff x="0" y="0"/>
          <a:chExt cx="0" cy="0"/>
        </a:xfrm>
      </p:grpSpPr>
      <p:sp>
        <p:nvSpPr>
          <p:cNvPr id="96" name="Google Shape;96;p19"/>
          <p:cNvSpPr txBox="1">
            <a:spLocks noGrp="1"/>
          </p:cNvSpPr>
          <p:nvPr>
            <p:ph type="title" idx="4294967295"/>
          </p:nvPr>
        </p:nvSpPr>
        <p:spPr>
          <a:xfrm>
            <a:off x="469200" y="187750"/>
            <a:ext cx="8205600" cy="4542600"/>
          </a:xfrm>
          <a:prstGeom prst="rect">
            <a:avLst/>
          </a:prstGeom>
        </p:spPr>
        <p:txBody>
          <a:bodyPr spcFirstLastPara="1" wrap="square" lIns="91425" tIns="91425" rIns="91425" bIns="91425" anchor="t" anchorCtr="0">
            <a:noAutofit/>
          </a:bodyPr>
          <a:lstStyle/>
          <a:p>
            <a:pPr marL="0" marR="457200" lvl="0" indent="0" algn="l" rtl="0">
              <a:lnSpc>
                <a:spcPct val="115000"/>
              </a:lnSpc>
              <a:spcBef>
                <a:spcPts val="0"/>
              </a:spcBef>
              <a:spcAft>
                <a:spcPts val="0"/>
              </a:spcAft>
              <a:buNone/>
            </a:pPr>
            <a:r>
              <a:rPr lang="en" sz="3000"/>
              <a:t>“But when that servant went out, he found one of his fellow servants who owed him a hundred talents. He grabbed him and began to choke him. ‘Pay back what you owe me!’ he demanded.</a:t>
            </a:r>
            <a:endParaRPr sz="3000"/>
          </a:p>
          <a:p>
            <a:pPr marL="0" marR="457200" lvl="0" indent="0" algn="l" rtl="0">
              <a:lnSpc>
                <a:spcPct val="115000"/>
              </a:lnSpc>
              <a:spcBef>
                <a:spcPts val="0"/>
              </a:spcBef>
              <a:spcAft>
                <a:spcPts val="0"/>
              </a:spcAft>
              <a:buNone/>
            </a:pPr>
            <a:r>
              <a:rPr lang="en" sz="3000"/>
              <a:t>“His fellow servant fell to his knees and begged him, ‘Be patient with me, and I will pay it back.’</a:t>
            </a:r>
            <a:endParaRPr sz="3000"/>
          </a:p>
          <a:p>
            <a:pPr marL="0" lvl="0" indent="0" algn="l" rtl="0">
              <a:lnSpc>
                <a:spcPct val="115000"/>
              </a:lnSpc>
              <a:spcBef>
                <a:spcPts val="0"/>
              </a:spcBef>
              <a:spcAft>
                <a:spcPts val="0"/>
              </a:spcAft>
              <a:buNone/>
            </a:pPr>
            <a:r>
              <a:rPr lang="en" sz="3000" b="1">
                <a:solidFill>
                  <a:schemeClr val="accent6"/>
                </a:solidFill>
              </a:rPr>
              <a:t>Matthew 18:21-35</a:t>
            </a:r>
            <a:endParaRPr sz="3000" b="1">
              <a:solidFill>
                <a:schemeClr val="accent6"/>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00"/>
        <p:cNvGrpSpPr/>
        <p:nvPr/>
      </p:nvGrpSpPr>
      <p:grpSpPr>
        <a:xfrm>
          <a:off x="0" y="0"/>
          <a:ext cx="0" cy="0"/>
          <a:chOff x="0" y="0"/>
          <a:chExt cx="0" cy="0"/>
        </a:xfrm>
      </p:grpSpPr>
      <p:sp>
        <p:nvSpPr>
          <p:cNvPr id="101" name="Google Shape;101;p20"/>
          <p:cNvSpPr txBox="1">
            <a:spLocks noGrp="1"/>
          </p:cNvSpPr>
          <p:nvPr>
            <p:ph type="title" idx="4294967295"/>
          </p:nvPr>
        </p:nvSpPr>
        <p:spPr>
          <a:xfrm>
            <a:off x="469200" y="187750"/>
            <a:ext cx="8205600" cy="4542600"/>
          </a:xfrm>
          <a:prstGeom prst="rect">
            <a:avLst/>
          </a:prstGeom>
        </p:spPr>
        <p:txBody>
          <a:bodyPr spcFirstLastPara="1" wrap="square" lIns="91425" tIns="91425" rIns="91425" bIns="91425" anchor="t" anchorCtr="0">
            <a:noAutofit/>
          </a:bodyPr>
          <a:lstStyle/>
          <a:p>
            <a:pPr marL="0" marR="457200" lvl="0" indent="0" algn="l" rtl="0">
              <a:lnSpc>
                <a:spcPct val="115000"/>
              </a:lnSpc>
              <a:spcBef>
                <a:spcPts val="0"/>
              </a:spcBef>
              <a:spcAft>
                <a:spcPts val="0"/>
              </a:spcAft>
              <a:buNone/>
            </a:pPr>
            <a:r>
              <a:rPr lang="en" sz="3000"/>
              <a:t>“But he refused. Instead, he went off and had the man thrown into prison until he could pay the debt. When the other servants saw what had happened, they were outraged and went and told their master everything that had happened.</a:t>
            </a:r>
            <a:endParaRPr sz="3000"/>
          </a:p>
          <a:p>
            <a:pPr marL="0" lvl="0" indent="0" algn="l" rtl="0">
              <a:lnSpc>
                <a:spcPct val="115000"/>
              </a:lnSpc>
              <a:spcBef>
                <a:spcPts val="0"/>
              </a:spcBef>
              <a:spcAft>
                <a:spcPts val="0"/>
              </a:spcAft>
              <a:buNone/>
            </a:pPr>
            <a:r>
              <a:rPr lang="en" sz="3000" b="1">
                <a:solidFill>
                  <a:schemeClr val="accent6"/>
                </a:solidFill>
              </a:rPr>
              <a:t>Matthew 18:21-35</a:t>
            </a:r>
            <a:endParaRPr sz="3000" b="1">
              <a:solidFill>
                <a:schemeClr val="accent6"/>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05"/>
        <p:cNvGrpSpPr/>
        <p:nvPr/>
      </p:nvGrpSpPr>
      <p:grpSpPr>
        <a:xfrm>
          <a:off x="0" y="0"/>
          <a:ext cx="0" cy="0"/>
          <a:chOff x="0" y="0"/>
          <a:chExt cx="0" cy="0"/>
        </a:xfrm>
      </p:grpSpPr>
      <p:sp>
        <p:nvSpPr>
          <p:cNvPr id="106" name="Google Shape;106;p21"/>
          <p:cNvSpPr txBox="1">
            <a:spLocks noGrp="1"/>
          </p:cNvSpPr>
          <p:nvPr>
            <p:ph type="title" idx="4294967295"/>
          </p:nvPr>
        </p:nvSpPr>
        <p:spPr>
          <a:xfrm>
            <a:off x="469200" y="187750"/>
            <a:ext cx="8205600" cy="4542600"/>
          </a:xfrm>
          <a:prstGeom prst="rect">
            <a:avLst/>
          </a:prstGeom>
        </p:spPr>
        <p:txBody>
          <a:bodyPr spcFirstLastPara="1" wrap="square" lIns="91425" tIns="91425" rIns="91425" bIns="91425" anchor="t" anchorCtr="0">
            <a:noAutofit/>
          </a:bodyPr>
          <a:lstStyle/>
          <a:p>
            <a:pPr marL="0" marR="457200" lvl="0" indent="0" algn="l" rtl="0">
              <a:lnSpc>
                <a:spcPct val="115000"/>
              </a:lnSpc>
              <a:spcBef>
                <a:spcPts val="0"/>
              </a:spcBef>
              <a:spcAft>
                <a:spcPts val="0"/>
              </a:spcAft>
              <a:buNone/>
            </a:pPr>
            <a:r>
              <a:rPr lang="en" sz="3000"/>
              <a:t>“Then the master called the servant in. ‘You wicked servant,’ he said, ‘I canceled all that debt of yours because you begged me to. Shouldn’t you have had mercy on your fellow servant just as I had on you?’ In anger his master handed him over to the jailers to be tortured, until he should pay back all he owed.</a:t>
            </a:r>
            <a:endParaRPr sz="3000"/>
          </a:p>
          <a:p>
            <a:pPr marL="0" marR="457200" lvl="0" indent="0" algn="l" rtl="0">
              <a:lnSpc>
                <a:spcPct val="115000"/>
              </a:lnSpc>
              <a:spcBef>
                <a:spcPts val="0"/>
              </a:spcBef>
              <a:spcAft>
                <a:spcPts val="0"/>
              </a:spcAft>
              <a:buNone/>
            </a:pPr>
            <a:r>
              <a:rPr lang="en" sz="3000" b="1">
                <a:solidFill>
                  <a:schemeClr val="accent6"/>
                </a:solidFill>
              </a:rPr>
              <a:t>Matthew 18:21-35</a:t>
            </a:r>
            <a:endParaRPr sz="3000" b="1">
              <a:solidFill>
                <a:schemeClr val="accent6"/>
              </a:solidFill>
            </a:endParaRPr>
          </a:p>
        </p:txBody>
      </p:sp>
    </p:spTree>
  </p:cSld>
  <p:clrMapOvr>
    <a:masterClrMapping/>
  </p:clrMapOvr>
</p:sld>
</file>

<file path=ppt/theme/theme1.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1A237E"/>
      </a:accent5>
      <a:accent6>
        <a:srgbClr val="F4B400"/>
      </a:accent6>
      <a:hlink>
        <a:srgbClr val="1A237E"/>
      </a:hlink>
      <a:folHlink>
        <a:srgbClr val="1A237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96037225-717f-4606-ae61-6a72c7c4869f" xsi:nil="true"/>
    <lcf76f155ced4ddcb4097134ff3c332f xmlns="917e5049-bc16-48f4-be32-0f4102882475">
      <Terms xmlns="http://schemas.microsoft.com/office/infopath/2007/PartnerControls"/>
    </lcf76f155ced4ddcb4097134ff3c332f>
    <SharedWithUsers xmlns="96037225-717f-4606-ae61-6a72c7c4869f">
      <UserInfo>
        <DisplayName>Grace Nolt</DisplayName>
        <AccountId>38</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54684C2AA2C6144B4F386027B5B6E89" ma:contentTypeVersion="18" ma:contentTypeDescription="Create a new document." ma:contentTypeScope="" ma:versionID="93a8332dc3f3ffbc0ac47e0e83e64a2c">
  <xsd:schema xmlns:xsd="http://www.w3.org/2001/XMLSchema" xmlns:xs="http://www.w3.org/2001/XMLSchema" xmlns:p="http://schemas.microsoft.com/office/2006/metadata/properties" xmlns:ns2="917e5049-bc16-48f4-be32-0f4102882475" xmlns:ns3="96037225-717f-4606-ae61-6a72c7c4869f" targetNamespace="http://schemas.microsoft.com/office/2006/metadata/properties" ma:root="true" ma:fieldsID="0956f3cbb93eef0c54e81af9cb383f3e" ns2:_="" ns3:_="">
    <xsd:import namespace="917e5049-bc16-48f4-be32-0f4102882475"/>
    <xsd:import namespace="96037225-717f-4606-ae61-6a72c7c4869f"/>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lcf76f155ced4ddcb4097134ff3c332f" minOccurs="0"/>
                <xsd:element ref="ns3:TaxCatchAll" minOccurs="0"/>
                <xsd:element ref="ns3:SharedWithUsers" minOccurs="0"/>
                <xsd:element ref="ns3:SharedWithDetails" minOccurs="0"/>
                <xsd:element ref="ns2:MediaLengthInSeconds" minOccurs="0"/>
                <xsd:element ref="ns2:MediaServiceDateTaken"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17e5049-bc16-48f4-be32-0f410288247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21bc4c93-c2d0-4677-9b6f-25ae2d9508fb" ma:termSetId="09814cd3-568e-fe90-9814-8d621ff8fb84" ma:anchorId="fba54fb3-c3e1-fe81-a776-ca4b69148c4d" ma:open="true" ma:isKeyword="false">
      <xsd:complexType>
        <xsd:sequence>
          <xsd:element ref="pc:Terms" minOccurs="0" maxOccurs="1"/>
        </xsd:sequence>
      </xsd:complexType>
    </xsd:element>
    <xsd:element name="MediaLengthInSeconds" ma:index="21" nillable="true" ma:displayName="MediaLengthInSeconds" ma:hidden="true" ma:internalName="MediaLengthInSeconds" ma:readOnly="true">
      <xsd:simpleType>
        <xsd:restriction base="dms:Unknown"/>
      </xsd:simpleType>
    </xsd:element>
    <xsd:element name="MediaServiceDateTaken" ma:index="22" nillable="true" ma:displayName="MediaServiceDateTaken" ma:hidden="true" ma:internalName="MediaServiceDateTaken" ma:readOnly="true">
      <xsd:simpleType>
        <xsd:restriction base="dms:Text"/>
      </xsd:simpleType>
    </xsd:element>
    <xsd:element name="MediaServiceLocation" ma:index="23" nillable="true" ma:displayName="Location" ma:indexed="true" ma:internalName="MediaServiceLocation" ma:readOnly="true">
      <xsd:simpleType>
        <xsd:restriction base="dms:Text"/>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6037225-717f-4606-ae61-6a72c7c4869f"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adbd2c57-427c-4760-afac-66e9b84d8234}" ma:internalName="TaxCatchAll" ma:showField="CatchAllData" ma:web="96037225-717f-4606-ae61-6a72c7c4869f">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B1400E9-EC68-470F-B9F4-9D8E100952A2}">
  <ds:schemaRefs>
    <ds:schemaRef ds:uri="http://schemas.microsoft.com/office/2006/metadata/properties"/>
    <ds:schemaRef ds:uri="http://schemas.microsoft.com/office/infopath/2007/PartnerControls"/>
    <ds:schemaRef ds:uri="96037225-717f-4606-ae61-6a72c7c4869f"/>
    <ds:schemaRef ds:uri="917e5049-bc16-48f4-be32-0f4102882475"/>
  </ds:schemaRefs>
</ds:datastoreItem>
</file>

<file path=customXml/itemProps2.xml><?xml version="1.0" encoding="utf-8"?>
<ds:datastoreItem xmlns:ds="http://schemas.openxmlformats.org/officeDocument/2006/customXml" ds:itemID="{D38D2945-6D02-4C74-AD54-036C66BA4C0B}">
  <ds:schemaRefs>
    <ds:schemaRef ds:uri="http://schemas.microsoft.com/sharepoint/v3/contenttype/forms"/>
  </ds:schemaRefs>
</ds:datastoreItem>
</file>

<file path=customXml/itemProps3.xml><?xml version="1.0" encoding="utf-8"?>
<ds:datastoreItem xmlns:ds="http://schemas.openxmlformats.org/officeDocument/2006/customXml" ds:itemID="{55A64DBC-9195-4228-BA4D-01A40D9E35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17e5049-bc16-48f4-be32-0f4102882475"/>
    <ds:schemaRef ds:uri="96037225-717f-4606-ae61-6a72c7c486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431</Words>
  <Application>Microsoft Office PowerPoint</Application>
  <PresentationFormat>On-screen Show (16:9)</PresentationFormat>
  <Paragraphs>17</Paragraphs>
  <Slides>10</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Roboto</vt:lpstr>
      <vt:lpstr>Material</vt:lpstr>
      <vt:lpstr>When marriage and mercy collide.  </vt:lpstr>
      <vt:lpstr>30 And do not grieve the Holy Spirit of God, with whom you were sealed for the day of redemption. 31 Get rid of all bitterness, rage and anger, brawling and slander, along with every form of malice. 32 Be kind and compassionate to one another, forgiving each other, just as in Christ God forgave you. Ephesians 4:30-32</vt:lpstr>
      <vt:lpstr>PowerPoint Presentation</vt:lpstr>
      <vt:lpstr>Then Peter came to Jesus and asked, “Lord, how many times shall I forgive my brother or sister who sins against me? Up to seven times?” Jesus answered, “I tell you, not seven times, but seventy-seven times. Matthew 18:21-35</vt:lpstr>
      <vt:lpstr>“Therefore, the kingdom of heaven is like a king who wanted to settle accounts with his servants. As he began the settlement, a man who owed him ten thousand talents was brought to him. Since he was not able to pay, the master ordered that he and his wife and his children and all that he had be sold to repay the debt. Matthew 18:21-35</vt:lpstr>
      <vt:lpstr>“At this the servant fell on his knees before him. ‘Be patient with me,’ he begged, ‘and I will pay back everything.’ The servant’s master took pity on him, canceled the debt and let him go. Matthew 18:21-35</vt:lpstr>
      <vt:lpstr>“But when that servant went out, he found one of his fellow servants who owed him a hundred talents. He grabbed him and began to choke him. ‘Pay back what you owe me!’ he demanded. “His fellow servant fell to his knees and begged him, ‘Be patient with me, and I will pay it back.’ Matthew 18:21-35</vt:lpstr>
      <vt:lpstr>“But he refused. Instead, he went off and had the man thrown into prison until he could pay the debt. When the other servants saw what had happened, they were outraged and went and told their master everything that had happened. Matthew 18:21-35</vt:lpstr>
      <vt:lpstr>“Then the master called the servant in. ‘You wicked servant,’ he said, ‘I canceled all that debt of yours because you begged me to. Shouldn’t you have had mercy on your fellow servant just as I had on you?’ In anger his master handed him over to the jailers to be tortured, until he should pay back all he owed. Matthew 18:21-35</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When marriage and mercy collide.  </dc:title>
  <dc:creator>Grace Nolt</dc:creator>
  <cp:lastModifiedBy>Grace Nolt</cp:lastModifiedBy>
  <cp:revision>1</cp:revision>
  <dcterms:modified xsi:type="dcterms:W3CDTF">2024-02-24T15:49:28Z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0x010100D54684C2AA2C6144B4F386027B5B6E89</vt:lpwstr>
  </property>
</Properties>
</file>